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467"/>
    <a:srgbClr val="3C77B4"/>
    <a:srgbClr val="013FF2"/>
    <a:srgbClr val="495597"/>
    <a:srgbClr val="1C7BA9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نمط داكن 1 - تميي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843" autoAdjust="0"/>
    <p:restoredTop sz="94660"/>
  </p:normalViewPr>
  <p:slideViewPr>
    <p:cSldViewPr>
      <p:cViewPr>
        <p:scale>
          <a:sx n="69" d="100"/>
          <a:sy n="69" d="100"/>
        </p:scale>
        <p:origin x="-51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AAF15-4DF1-4CCB-89BC-1B5334F4620F}" type="doc">
      <dgm:prSet loTypeId="urn:microsoft.com/office/officeart/2005/8/layout/list1" loCatId="list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pPr rtl="1"/>
          <a:endParaRPr lang="ar-SA"/>
        </a:p>
      </dgm:t>
    </dgm:pt>
    <dgm:pt modelId="{06F0CE3A-105F-47B9-8053-18C2B73FB70C}">
      <dgm:prSet phldrT="[نص]" custT="1"/>
      <dgm:spPr/>
      <dgm:t>
        <a:bodyPr/>
        <a:lstStyle/>
        <a:p>
          <a:pPr algn="r" rtl="1"/>
          <a:r>
            <a:rPr lang="ar-SA" sz="2000" b="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توفير ما يعرف بالتوصيلات المؤقتة لأي شبكة تستخدم نظام الكابلات </a:t>
          </a:r>
          <a:endParaRPr lang="ar-SA" sz="2000" b="0" dirty="0">
            <a:solidFill>
              <a:schemeClr val="accent3"/>
            </a:solidFill>
          </a:endParaRPr>
        </a:p>
      </dgm:t>
    </dgm:pt>
    <dgm:pt modelId="{05D22FC6-D614-4E1E-9009-48DC055BD679}" type="parTrans" cxnId="{BB67C44C-CC3C-4355-A83E-591E8DEB047C}">
      <dgm:prSet/>
      <dgm:spPr/>
      <dgm:t>
        <a:bodyPr/>
        <a:lstStyle/>
        <a:p>
          <a:pPr rtl="1"/>
          <a:endParaRPr lang="ar-SA"/>
        </a:p>
      </dgm:t>
    </dgm:pt>
    <dgm:pt modelId="{4481C1D5-2436-4A80-9418-E3DCF4184199}" type="sibTrans" cxnId="{BB67C44C-CC3C-4355-A83E-591E8DEB047C}">
      <dgm:prSet/>
      <dgm:spPr/>
      <dgm:t>
        <a:bodyPr/>
        <a:lstStyle/>
        <a:p>
          <a:pPr rtl="1"/>
          <a:endParaRPr lang="ar-SA"/>
        </a:p>
      </dgm:t>
    </dgm:pt>
    <dgm:pt modelId="{44B90278-C06F-40F2-8AE1-81EFD1797B3F}">
      <dgm:prSet phldrT="[نص]" custT="1"/>
      <dgm:spPr/>
      <dgm:t>
        <a:bodyPr/>
        <a:lstStyle/>
        <a:p>
          <a:pPr algn="r" rtl="1"/>
          <a:r>
            <a:rPr lang="ar-SA" sz="2000" b="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المساعدة في توفير بديل احتياطي لأي شبكة مقامة حاليا </a:t>
          </a:r>
          <a:endParaRPr lang="ar-SA" sz="2000" b="0" dirty="0">
            <a:solidFill>
              <a:schemeClr val="accent3"/>
            </a:solidFill>
          </a:endParaRPr>
        </a:p>
      </dgm:t>
    </dgm:pt>
    <dgm:pt modelId="{DD4A4035-5906-4C95-AFDA-6F6BE7EAA476}" type="parTrans" cxnId="{AB9C144C-84C8-4D70-8E36-F0A9DA6AE206}">
      <dgm:prSet/>
      <dgm:spPr/>
      <dgm:t>
        <a:bodyPr/>
        <a:lstStyle/>
        <a:p>
          <a:pPr rtl="1"/>
          <a:endParaRPr lang="ar-SA"/>
        </a:p>
      </dgm:t>
    </dgm:pt>
    <dgm:pt modelId="{277A3182-CA81-47FD-89EF-EB0F5FE314F5}" type="sibTrans" cxnId="{AB9C144C-84C8-4D70-8E36-F0A9DA6AE206}">
      <dgm:prSet/>
      <dgm:spPr/>
      <dgm:t>
        <a:bodyPr/>
        <a:lstStyle/>
        <a:p>
          <a:pPr rtl="1"/>
          <a:endParaRPr lang="ar-SA"/>
        </a:p>
      </dgm:t>
    </dgm:pt>
    <dgm:pt modelId="{65EF52E5-6FD7-4686-A435-9D07C0940A78}">
      <dgm:prSet phldrT="[نص]" custT="1"/>
      <dgm:spPr/>
      <dgm:t>
        <a:bodyPr/>
        <a:lstStyle/>
        <a:p>
          <a:pPr algn="r" rtl="1"/>
          <a:r>
            <a:rPr lang="ar-SA" sz="2000" b="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جعل بعض مكونات الشبكة قابلة للحركة من مكان لآخر</a:t>
          </a:r>
          <a:endParaRPr lang="ar-SA" sz="2000" b="0" dirty="0">
            <a:solidFill>
              <a:schemeClr val="accent3"/>
            </a:solidFill>
          </a:endParaRPr>
        </a:p>
      </dgm:t>
    </dgm:pt>
    <dgm:pt modelId="{A1F41438-4BFC-4015-8420-23EF2FA556FC}" type="parTrans" cxnId="{46C579EB-A263-49DB-A251-8FA2099B4DE8}">
      <dgm:prSet/>
      <dgm:spPr/>
      <dgm:t>
        <a:bodyPr/>
        <a:lstStyle/>
        <a:p>
          <a:pPr rtl="1"/>
          <a:endParaRPr lang="ar-SA"/>
        </a:p>
      </dgm:t>
    </dgm:pt>
    <dgm:pt modelId="{337CBBF0-E31D-4C87-BC98-F1BAFB2D5795}" type="sibTrans" cxnId="{46C579EB-A263-49DB-A251-8FA2099B4DE8}">
      <dgm:prSet/>
      <dgm:spPr/>
      <dgm:t>
        <a:bodyPr/>
        <a:lstStyle/>
        <a:p>
          <a:pPr rtl="1"/>
          <a:endParaRPr lang="ar-SA"/>
        </a:p>
      </dgm:t>
    </dgm:pt>
    <dgm:pt modelId="{D713DAD6-D246-4220-897F-9988694100FA}">
      <dgm:prSet phldrT="[نص]" custT="1"/>
      <dgm:spPr/>
      <dgm:t>
        <a:bodyPr/>
        <a:lstStyle/>
        <a:p>
          <a:pPr algn="r" rtl="1"/>
          <a:r>
            <a:rPr lang="ar-SA" sz="2000" b="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توفير إمكانية توسيع و مد الشبكات خارج الحدود المادية للتوصيل</a:t>
          </a:r>
          <a:endParaRPr lang="ar-SA" sz="2000" b="0" dirty="0">
            <a:solidFill>
              <a:schemeClr val="accent3"/>
            </a:solidFill>
          </a:endParaRPr>
        </a:p>
      </dgm:t>
    </dgm:pt>
    <dgm:pt modelId="{50A0AAF9-8618-4403-B5C4-4C29B94BD020}" type="parTrans" cxnId="{A2A93C56-6D90-4DA4-8D18-2BDFC21A49BB}">
      <dgm:prSet/>
      <dgm:spPr/>
      <dgm:t>
        <a:bodyPr/>
        <a:lstStyle/>
        <a:p>
          <a:pPr rtl="1"/>
          <a:endParaRPr lang="ar-SA"/>
        </a:p>
      </dgm:t>
    </dgm:pt>
    <dgm:pt modelId="{D178B714-3082-4B3F-A597-B3479F0672D3}" type="sibTrans" cxnId="{A2A93C56-6D90-4DA4-8D18-2BDFC21A49BB}">
      <dgm:prSet/>
      <dgm:spPr/>
      <dgm:t>
        <a:bodyPr/>
        <a:lstStyle/>
        <a:p>
          <a:pPr rtl="1"/>
          <a:endParaRPr lang="ar-SA"/>
        </a:p>
      </dgm:t>
    </dgm:pt>
    <dgm:pt modelId="{9E436321-BEB5-4E44-B2BB-C24DC4561316}" type="pres">
      <dgm:prSet presAssocID="{D85AAF15-4DF1-4CCB-89BC-1B5334F462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A89FD83-0D79-44EF-B09E-19190A54AC11}" type="pres">
      <dgm:prSet presAssocID="{06F0CE3A-105F-47B9-8053-18C2B73FB70C}" presName="parentLin" presStyleCnt="0"/>
      <dgm:spPr/>
    </dgm:pt>
    <dgm:pt modelId="{943E6E3F-CD7E-4928-9A17-C777590AB66C}" type="pres">
      <dgm:prSet presAssocID="{06F0CE3A-105F-47B9-8053-18C2B73FB70C}" presName="parentLeftMargin" presStyleLbl="node1" presStyleIdx="0" presStyleCnt="4"/>
      <dgm:spPr/>
      <dgm:t>
        <a:bodyPr/>
        <a:lstStyle/>
        <a:p>
          <a:pPr rtl="1"/>
          <a:endParaRPr lang="ar-SA"/>
        </a:p>
      </dgm:t>
    </dgm:pt>
    <dgm:pt modelId="{E8680D30-DD3B-476E-B876-C9ACE11F1591}" type="pres">
      <dgm:prSet presAssocID="{06F0CE3A-105F-47B9-8053-18C2B73FB7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4BC94B-3F63-4445-A909-4420DEFB86BB}" type="pres">
      <dgm:prSet presAssocID="{06F0CE3A-105F-47B9-8053-18C2B73FB70C}" presName="negativeSpace" presStyleCnt="0"/>
      <dgm:spPr/>
    </dgm:pt>
    <dgm:pt modelId="{4BE096B8-7CD4-4526-BDCD-E97B05C3BE32}" type="pres">
      <dgm:prSet presAssocID="{06F0CE3A-105F-47B9-8053-18C2B73FB70C}" presName="childText" presStyleLbl="conFgAcc1" presStyleIdx="0" presStyleCnt="4">
        <dgm:presLayoutVars>
          <dgm:bulletEnabled val="1"/>
        </dgm:presLayoutVars>
      </dgm:prSet>
      <dgm:spPr/>
    </dgm:pt>
    <dgm:pt modelId="{25994272-7D1E-4E8D-A6CC-C91C51E874D7}" type="pres">
      <dgm:prSet presAssocID="{4481C1D5-2436-4A80-9418-E3DCF4184199}" presName="spaceBetweenRectangles" presStyleCnt="0"/>
      <dgm:spPr/>
    </dgm:pt>
    <dgm:pt modelId="{5D9A71BD-05B5-4A2B-A615-D846F4521F17}" type="pres">
      <dgm:prSet presAssocID="{44B90278-C06F-40F2-8AE1-81EFD1797B3F}" presName="parentLin" presStyleCnt="0"/>
      <dgm:spPr/>
    </dgm:pt>
    <dgm:pt modelId="{D836F934-769F-4788-8BF3-E18F5BDD4984}" type="pres">
      <dgm:prSet presAssocID="{44B90278-C06F-40F2-8AE1-81EFD1797B3F}" presName="parentLeftMargin" presStyleLbl="node1" presStyleIdx="0" presStyleCnt="4"/>
      <dgm:spPr/>
      <dgm:t>
        <a:bodyPr/>
        <a:lstStyle/>
        <a:p>
          <a:pPr rtl="1"/>
          <a:endParaRPr lang="ar-SA"/>
        </a:p>
      </dgm:t>
    </dgm:pt>
    <dgm:pt modelId="{B042D25F-1DF3-474C-A154-F7687EECA589}" type="pres">
      <dgm:prSet presAssocID="{44B90278-C06F-40F2-8AE1-81EFD1797B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684A56-9941-4294-8972-6745FDB42A78}" type="pres">
      <dgm:prSet presAssocID="{44B90278-C06F-40F2-8AE1-81EFD1797B3F}" presName="negativeSpace" presStyleCnt="0"/>
      <dgm:spPr/>
    </dgm:pt>
    <dgm:pt modelId="{18D9158C-3AB7-4D4E-B087-D459A1E1666E}" type="pres">
      <dgm:prSet presAssocID="{44B90278-C06F-40F2-8AE1-81EFD1797B3F}" presName="childText" presStyleLbl="conFgAcc1" presStyleIdx="1" presStyleCnt="4" custLinFactNeighborY="-4645">
        <dgm:presLayoutVars>
          <dgm:bulletEnabled val="1"/>
        </dgm:presLayoutVars>
      </dgm:prSet>
      <dgm:spPr/>
    </dgm:pt>
    <dgm:pt modelId="{D5356BBD-49DA-4C54-87B0-058850E53ED0}" type="pres">
      <dgm:prSet presAssocID="{277A3182-CA81-47FD-89EF-EB0F5FE314F5}" presName="spaceBetweenRectangles" presStyleCnt="0"/>
      <dgm:spPr/>
    </dgm:pt>
    <dgm:pt modelId="{2BF7072F-3EDE-4C2E-9DE9-54C46F56E6C1}" type="pres">
      <dgm:prSet presAssocID="{65EF52E5-6FD7-4686-A435-9D07C0940A78}" presName="parentLin" presStyleCnt="0"/>
      <dgm:spPr/>
    </dgm:pt>
    <dgm:pt modelId="{8CE8A3A4-96EB-47A8-BDA9-D4E5D86750E4}" type="pres">
      <dgm:prSet presAssocID="{65EF52E5-6FD7-4686-A435-9D07C0940A78}" presName="parentLeftMargin" presStyleLbl="node1" presStyleIdx="1" presStyleCnt="4"/>
      <dgm:spPr/>
      <dgm:t>
        <a:bodyPr/>
        <a:lstStyle/>
        <a:p>
          <a:pPr rtl="1"/>
          <a:endParaRPr lang="ar-SA"/>
        </a:p>
      </dgm:t>
    </dgm:pt>
    <dgm:pt modelId="{5AF4F365-8C23-4512-92EE-F3105C12B192}" type="pres">
      <dgm:prSet presAssocID="{65EF52E5-6FD7-4686-A435-9D07C0940A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52640D-B234-49B7-9C40-7ECE64D6BDD7}" type="pres">
      <dgm:prSet presAssocID="{65EF52E5-6FD7-4686-A435-9D07C0940A78}" presName="negativeSpace" presStyleCnt="0"/>
      <dgm:spPr/>
    </dgm:pt>
    <dgm:pt modelId="{6B307A23-0EE3-4973-A660-72386BC69CD3}" type="pres">
      <dgm:prSet presAssocID="{65EF52E5-6FD7-4686-A435-9D07C0940A78}" presName="childText" presStyleLbl="conFgAcc1" presStyleIdx="2" presStyleCnt="4">
        <dgm:presLayoutVars>
          <dgm:bulletEnabled val="1"/>
        </dgm:presLayoutVars>
      </dgm:prSet>
      <dgm:spPr/>
    </dgm:pt>
    <dgm:pt modelId="{709D7590-FDB4-4345-9EF2-1ED2C6208E29}" type="pres">
      <dgm:prSet presAssocID="{337CBBF0-E31D-4C87-BC98-F1BAFB2D5795}" presName="spaceBetweenRectangles" presStyleCnt="0"/>
      <dgm:spPr/>
    </dgm:pt>
    <dgm:pt modelId="{383AF23F-293C-4039-A884-70328456577D}" type="pres">
      <dgm:prSet presAssocID="{D713DAD6-D246-4220-897F-9988694100FA}" presName="parentLin" presStyleCnt="0"/>
      <dgm:spPr/>
    </dgm:pt>
    <dgm:pt modelId="{CA93B051-1D00-4C87-AB59-0E9AC1F7E102}" type="pres">
      <dgm:prSet presAssocID="{D713DAD6-D246-4220-897F-9988694100FA}" presName="parentLeftMargin" presStyleLbl="node1" presStyleIdx="2" presStyleCnt="4"/>
      <dgm:spPr/>
      <dgm:t>
        <a:bodyPr/>
        <a:lstStyle/>
        <a:p>
          <a:pPr rtl="1"/>
          <a:endParaRPr lang="ar-SA"/>
        </a:p>
      </dgm:t>
    </dgm:pt>
    <dgm:pt modelId="{6EBA598E-F258-482A-BE32-33233A495219}" type="pres">
      <dgm:prSet presAssocID="{D713DAD6-D246-4220-897F-9988694100F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DFD9B1-6F53-45FF-9E5B-7F0C4D3083A7}" type="pres">
      <dgm:prSet presAssocID="{D713DAD6-D246-4220-897F-9988694100FA}" presName="negativeSpace" presStyleCnt="0"/>
      <dgm:spPr/>
    </dgm:pt>
    <dgm:pt modelId="{7DD60F20-86E0-499C-930C-E66B9D75C3D2}" type="pres">
      <dgm:prSet presAssocID="{D713DAD6-D246-4220-897F-9988694100F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6C579EB-A263-49DB-A251-8FA2099B4DE8}" srcId="{D85AAF15-4DF1-4CCB-89BC-1B5334F4620F}" destId="{65EF52E5-6FD7-4686-A435-9D07C0940A78}" srcOrd="2" destOrd="0" parTransId="{A1F41438-4BFC-4015-8420-23EF2FA556FC}" sibTransId="{337CBBF0-E31D-4C87-BC98-F1BAFB2D5795}"/>
    <dgm:cxn modelId="{4EDBD6DB-BBB0-4042-8D2B-ADE175ABADB9}" type="presOf" srcId="{44B90278-C06F-40F2-8AE1-81EFD1797B3F}" destId="{B042D25F-1DF3-474C-A154-F7687EECA589}" srcOrd="1" destOrd="0" presId="urn:microsoft.com/office/officeart/2005/8/layout/list1"/>
    <dgm:cxn modelId="{A2A93C56-6D90-4DA4-8D18-2BDFC21A49BB}" srcId="{D85AAF15-4DF1-4CCB-89BC-1B5334F4620F}" destId="{D713DAD6-D246-4220-897F-9988694100FA}" srcOrd="3" destOrd="0" parTransId="{50A0AAF9-8618-4403-B5C4-4C29B94BD020}" sibTransId="{D178B714-3082-4B3F-A597-B3479F0672D3}"/>
    <dgm:cxn modelId="{703DC7FE-798F-45EC-BC63-3CFCFCEB31E4}" type="presOf" srcId="{65EF52E5-6FD7-4686-A435-9D07C0940A78}" destId="{8CE8A3A4-96EB-47A8-BDA9-D4E5D86750E4}" srcOrd="0" destOrd="0" presId="urn:microsoft.com/office/officeart/2005/8/layout/list1"/>
    <dgm:cxn modelId="{26B5C66C-448E-4BB7-8600-4BF83ABF4C2F}" type="presOf" srcId="{D713DAD6-D246-4220-897F-9988694100FA}" destId="{6EBA598E-F258-482A-BE32-33233A495219}" srcOrd="1" destOrd="0" presId="urn:microsoft.com/office/officeart/2005/8/layout/list1"/>
    <dgm:cxn modelId="{DE5158E8-3B0E-4718-A476-FC2AF2688D40}" type="presOf" srcId="{65EF52E5-6FD7-4686-A435-9D07C0940A78}" destId="{5AF4F365-8C23-4512-92EE-F3105C12B192}" srcOrd="1" destOrd="0" presId="urn:microsoft.com/office/officeart/2005/8/layout/list1"/>
    <dgm:cxn modelId="{62CE0CC2-37E4-4902-B6D7-79BA7A8659D7}" type="presOf" srcId="{D85AAF15-4DF1-4CCB-89BC-1B5334F4620F}" destId="{9E436321-BEB5-4E44-B2BB-C24DC4561316}" srcOrd="0" destOrd="0" presId="urn:microsoft.com/office/officeart/2005/8/layout/list1"/>
    <dgm:cxn modelId="{638DE24F-403C-485A-A514-EFC78E9D04DB}" type="presOf" srcId="{06F0CE3A-105F-47B9-8053-18C2B73FB70C}" destId="{E8680D30-DD3B-476E-B876-C9ACE11F1591}" srcOrd="1" destOrd="0" presId="urn:microsoft.com/office/officeart/2005/8/layout/list1"/>
    <dgm:cxn modelId="{E1EC5BA4-E6F7-467B-B7BD-B53CC27BC296}" type="presOf" srcId="{44B90278-C06F-40F2-8AE1-81EFD1797B3F}" destId="{D836F934-769F-4788-8BF3-E18F5BDD4984}" srcOrd="0" destOrd="0" presId="urn:microsoft.com/office/officeart/2005/8/layout/list1"/>
    <dgm:cxn modelId="{D126179D-DE5E-4D56-9F2A-B170FD572CED}" type="presOf" srcId="{06F0CE3A-105F-47B9-8053-18C2B73FB70C}" destId="{943E6E3F-CD7E-4928-9A17-C777590AB66C}" srcOrd="0" destOrd="0" presId="urn:microsoft.com/office/officeart/2005/8/layout/list1"/>
    <dgm:cxn modelId="{8FF9C688-E331-442F-BBBB-21FC9800B9D6}" type="presOf" srcId="{D713DAD6-D246-4220-897F-9988694100FA}" destId="{CA93B051-1D00-4C87-AB59-0E9AC1F7E102}" srcOrd="0" destOrd="0" presId="urn:microsoft.com/office/officeart/2005/8/layout/list1"/>
    <dgm:cxn modelId="{BB67C44C-CC3C-4355-A83E-591E8DEB047C}" srcId="{D85AAF15-4DF1-4CCB-89BC-1B5334F4620F}" destId="{06F0CE3A-105F-47B9-8053-18C2B73FB70C}" srcOrd="0" destOrd="0" parTransId="{05D22FC6-D614-4E1E-9009-48DC055BD679}" sibTransId="{4481C1D5-2436-4A80-9418-E3DCF4184199}"/>
    <dgm:cxn modelId="{AB9C144C-84C8-4D70-8E36-F0A9DA6AE206}" srcId="{D85AAF15-4DF1-4CCB-89BC-1B5334F4620F}" destId="{44B90278-C06F-40F2-8AE1-81EFD1797B3F}" srcOrd="1" destOrd="0" parTransId="{DD4A4035-5906-4C95-AFDA-6F6BE7EAA476}" sibTransId="{277A3182-CA81-47FD-89EF-EB0F5FE314F5}"/>
    <dgm:cxn modelId="{24AF270F-B32E-45AE-B5F3-5287DAF9D112}" type="presParOf" srcId="{9E436321-BEB5-4E44-B2BB-C24DC4561316}" destId="{AA89FD83-0D79-44EF-B09E-19190A54AC11}" srcOrd="0" destOrd="0" presId="urn:microsoft.com/office/officeart/2005/8/layout/list1"/>
    <dgm:cxn modelId="{CBB95B86-E3C0-4509-B44F-6ABD42CF340F}" type="presParOf" srcId="{AA89FD83-0D79-44EF-B09E-19190A54AC11}" destId="{943E6E3F-CD7E-4928-9A17-C777590AB66C}" srcOrd="0" destOrd="0" presId="urn:microsoft.com/office/officeart/2005/8/layout/list1"/>
    <dgm:cxn modelId="{816F97C3-D4B2-4B13-9770-584339F69BBA}" type="presParOf" srcId="{AA89FD83-0D79-44EF-B09E-19190A54AC11}" destId="{E8680D30-DD3B-476E-B876-C9ACE11F1591}" srcOrd="1" destOrd="0" presId="urn:microsoft.com/office/officeart/2005/8/layout/list1"/>
    <dgm:cxn modelId="{764EA6E3-E18A-4313-886E-E1ABF89651B9}" type="presParOf" srcId="{9E436321-BEB5-4E44-B2BB-C24DC4561316}" destId="{A64BC94B-3F63-4445-A909-4420DEFB86BB}" srcOrd="1" destOrd="0" presId="urn:microsoft.com/office/officeart/2005/8/layout/list1"/>
    <dgm:cxn modelId="{A03F7437-1F08-4195-913C-460F59EA5E3C}" type="presParOf" srcId="{9E436321-BEB5-4E44-B2BB-C24DC4561316}" destId="{4BE096B8-7CD4-4526-BDCD-E97B05C3BE32}" srcOrd="2" destOrd="0" presId="urn:microsoft.com/office/officeart/2005/8/layout/list1"/>
    <dgm:cxn modelId="{F68AD926-3D44-45A0-B4C3-DAA9DF53844F}" type="presParOf" srcId="{9E436321-BEB5-4E44-B2BB-C24DC4561316}" destId="{25994272-7D1E-4E8D-A6CC-C91C51E874D7}" srcOrd="3" destOrd="0" presId="urn:microsoft.com/office/officeart/2005/8/layout/list1"/>
    <dgm:cxn modelId="{18D291B8-25DB-41B4-BFFD-19DBC3B2C933}" type="presParOf" srcId="{9E436321-BEB5-4E44-B2BB-C24DC4561316}" destId="{5D9A71BD-05B5-4A2B-A615-D846F4521F17}" srcOrd="4" destOrd="0" presId="urn:microsoft.com/office/officeart/2005/8/layout/list1"/>
    <dgm:cxn modelId="{9CBC2EE0-295D-4168-A363-4365E89532CF}" type="presParOf" srcId="{5D9A71BD-05B5-4A2B-A615-D846F4521F17}" destId="{D836F934-769F-4788-8BF3-E18F5BDD4984}" srcOrd="0" destOrd="0" presId="urn:microsoft.com/office/officeart/2005/8/layout/list1"/>
    <dgm:cxn modelId="{B18427D6-E95E-4DB8-AC13-8F34F23657C2}" type="presParOf" srcId="{5D9A71BD-05B5-4A2B-A615-D846F4521F17}" destId="{B042D25F-1DF3-474C-A154-F7687EECA589}" srcOrd="1" destOrd="0" presId="urn:microsoft.com/office/officeart/2005/8/layout/list1"/>
    <dgm:cxn modelId="{5FDFF0CB-8F7F-45F8-B3EA-23FE5888F245}" type="presParOf" srcId="{9E436321-BEB5-4E44-B2BB-C24DC4561316}" destId="{FE684A56-9941-4294-8972-6745FDB42A78}" srcOrd="5" destOrd="0" presId="urn:microsoft.com/office/officeart/2005/8/layout/list1"/>
    <dgm:cxn modelId="{4F5939D6-A439-46E1-AD43-190EBB0772CC}" type="presParOf" srcId="{9E436321-BEB5-4E44-B2BB-C24DC4561316}" destId="{18D9158C-3AB7-4D4E-B087-D459A1E1666E}" srcOrd="6" destOrd="0" presId="urn:microsoft.com/office/officeart/2005/8/layout/list1"/>
    <dgm:cxn modelId="{84BE3A57-18DE-40F6-BE85-63979F7D0582}" type="presParOf" srcId="{9E436321-BEB5-4E44-B2BB-C24DC4561316}" destId="{D5356BBD-49DA-4C54-87B0-058850E53ED0}" srcOrd="7" destOrd="0" presId="urn:microsoft.com/office/officeart/2005/8/layout/list1"/>
    <dgm:cxn modelId="{D23A4032-D580-4099-AD1B-DD86ADDCF7D3}" type="presParOf" srcId="{9E436321-BEB5-4E44-B2BB-C24DC4561316}" destId="{2BF7072F-3EDE-4C2E-9DE9-54C46F56E6C1}" srcOrd="8" destOrd="0" presId="urn:microsoft.com/office/officeart/2005/8/layout/list1"/>
    <dgm:cxn modelId="{96C12216-1FD4-4E65-8E0E-D03A3FB9D9FE}" type="presParOf" srcId="{2BF7072F-3EDE-4C2E-9DE9-54C46F56E6C1}" destId="{8CE8A3A4-96EB-47A8-BDA9-D4E5D86750E4}" srcOrd="0" destOrd="0" presId="urn:microsoft.com/office/officeart/2005/8/layout/list1"/>
    <dgm:cxn modelId="{3AF9D17A-1FD8-4F94-A6B8-AE6B9A3FA639}" type="presParOf" srcId="{2BF7072F-3EDE-4C2E-9DE9-54C46F56E6C1}" destId="{5AF4F365-8C23-4512-92EE-F3105C12B192}" srcOrd="1" destOrd="0" presId="urn:microsoft.com/office/officeart/2005/8/layout/list1"/>
    <dgm:cxn modelId="{FF8FC8FD-5E13-4C2E-8146-15895A687183}" type="presParOf" srcId="{9E436321-BEB5-4E44-B2BB-C24DC4561316}" destId="{9752640D-B234-49B7-9C40-7ECE64D6BDD7}" srcOrd="9" destOrd="0" presId="urn:microsoft.com/office/officeart/2005/8/layout/list1"/>
    <dgm:cxn modelId="{65B58609-36BC-4DC0-A2FE-A22CD1921A48}" type="presParOf" srcId="{9E436321-BEB5-4E44-B2BB-C24DC4561316}" destId="{6B307A23-0EE3-4973-A660-72386BC69CD3}" srcOrd="10" destOrd="0" presId="urn:microsoft.com/office/officeart/2005/8/layout/list1"/>
    <dgm:cxn modelId="{3610AC3C-B57A-485F-97D1-E94469BFF713}" type="presParOf" srcId="{9E436321-BEB5-4E44-B2BB-C24DC4561316}" destId="{709D7590-FDB4-4345-9EF2-1ED2C6208E29}" srcOrd="11" destOrd="0" presId="urn:microsoft.com/office/officeart/2005/8/layout/list1"/>
    <dgm:cxn modelId="{FC4B484C-CCEA-48E3-962D-A73011DAF1E7}" type="presParOf" srcId="{9E436321-BEB5-4E44-B2BB-C24DC4561316}" destId="{383AF23F-293C-4039-A884-70328456577D}" srcOrd="12" destOrd="0" presId="urn:microsoft.com/office/officeart/2005/8/layout/list1"/>
    <dgm:cxn modelId="{B65B1DAC-6F5A-4E4A-82CE-7E31649BA6C3}" type="presParOf" srcId="{383AF23F-293C-4039-A884-70328456577D}" destId="{CA93B051-1D00-4C87-AB59-0E9AC1F7E102}" srcOrd="0" destOrd="0" presId="urn:microsoft.com/office/officeart/2005/8/layout/list1"/>
    <dgm:cxn modelId="{64698541-7381-4641-A5D9-86AF47C89F45}" type="presParOf" srcId="{383AF23F-293C-4039-A884-70328456577D}" destId="{6EBA598E-F258-482A-BE32-33233A495219}" srcOrd="1" destOrd="0" presId="urn:microsoft.com/office/officeart/2005/8/layout/list1"/>
    <dgm:cxn modelId="{7F95532F-D028-44C7-921A-971EFD87FC0F}" type="presParOf" srcId="{9E436321-BEB5-4E44-B2BB-C24DC4561316}" destId="{F7DFD9B1-6F53-45FF-9E5B-7F0C4D3083A7}" srcOrd="13" destOrd="0" presId="urn:microsoft.com/office/officeart/2005/8/layout/list1"/>
    <dgm:cxn modelId="{12C44B5B-6213-4432-9D2F-CD529BF5441E}" type="presParOf" srcId="{9E436321-BEB5-4E44-B2BB-C24DC4561316}" destId="{7DD60F20-86E0-499C-930C-E66B9D75C3D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509D38-991E-4654-BE13-5A5CC442D7D0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</dgm:pt>
    <dgm:pt modelId="{98B7A987-4E70-40E9-B8C9-BA092CF596CC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accent3"/>
              </a:solidFill>
            </a:rPr>
            <a:t>شبكات لاسلكية محلية </a:t>
          </a:r>
          <a:r>
            <a:rPr lang="en-US" dirty="0" smtClean="0">
              <a:solidFill>
                <a:schemeClr val="accent3"/>
              </a:solidFill>
            </a:rPr>
            <a:t>LANs</a:t>
          </a:r>
          <a:endParaRPr lang="ar-SA" dirty="0">
            <a:solidFill>
              <a:schemeClr val="accent3"/>
            </a:solidFill>
          </a:endParaRPr>
        </a:p>
      </dgm:t>
    </dgm:pt>
    <dgm:pt modelId="{9449E32D-643D-47F3-832F-D9F7CE0751D8}" type="parTrans" cxnId="{500EA732-E2A7-4134-8388-AD4F5820B03D}">
      <dgm:prSet/>
      <dgm:spPr/>
      <dgm:t>
        <a:bodyPr/>
        <a:lstStyle/>
        <a:p>
          <a:pPr rtl="1"/>
          <a:endParaRPr lang="ar-SA"/>
        </a:p>
      </dgm:t>
    </dgm:pt>
    <dgm:pt modelId="{4AE3634F-6EA0-488D-BAC5-AFBC3F47EE37}" type="sibTrans" cxnId="{500EA732-E2A7-4134-8388-AD4F5820B03D}">
      <dgm:prSet/>
      <dgm:spPr/>
      <dgm:t>
        <a:bodyPr/>
        <a:lstStyle/>
        <a:p>
          <a:pPr rtl="1"/>
          <a:endParaRPr lang="ar-SA"/>
        </a:p>
      </dgm:t>
    </dgm:pt>
    <dgm:pt modelId="{8812E254-E61C-4318-8AD9-6A9EA14180FB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accent3"/>
              </a:solidFill>
            </a:rPr>
            <a:t>شبكات لاسلكية لأجهزة متنقلة </a:t>
          </a:r>
          <a:r>
            <a:rPr lang="en-US" dirty="0" smtClean="0">
              <a:solidFill>
                <a:schemeClr val="accent3"/>
              </a:solidFill>
            </a:rPr>
            <a:t>Mobile Computer</a:t>
          </a:r>
          <a:br>
            <a:rPr lang="en-US" dirty="0" smtClean="0">
              <a:solidFill>
                <a:schemeClr val="accent3"/>
              </a:solidFill>
            </a:rPr>
          </a:br>
          <a:endParaRPr lang="ar-SA" dirty="0">
            <a:solidFill>
              <a:schemeClr val="accent3"/>
            </a:solidFill>
          </a:endParaRPr>
        </a:p>
      </dgm:t>
    </dgm:pt>
    <dgm:pt modelId="{1F7C45B8-80EA-4B9F-8712-AE75C3D409BA}" type="parTrans" cxnId="{1FBEE471-E6C0-40BA-8918-55E62AF7DF06}">
      <dgm:prSet/>
      <dgm:spPr/>
      <dgm:t>
        <a:bodyPr/>
        <a:lstStyle/>
        <a:p>
          <a:pPr rtl="1"/>
          <a:endParaRPr lang="ar-SA"/>
        </a:p>
      </dgm:t>
    </dgm:pt>
    <dgm:pt modelId="{BAE5442E-C6D2-407D-B43B-A0747F3B7024}" type="sibTrans" cxnId="{1FBEE471-E6C0-40BA-8918-55E62AF7DF06}">
      <dgm:prSet/>
      <dgm:spPr/>
      <dgm:t>
        <a:bodyPr/>
        <a:lstStyle/>
        <a:p>
          <a:pPr rtl="1"/>
          <a:endParaRPr lang="ar-SA"/>
        </a:p>
      </dgm:t>
    </dgm:pt>
    <dgm:pt modelId="{0065A96C-2A05-40DA-9234-135ECDB9A0A8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accent3"/>
              </a:solidFill>
            </a:rPr>
            <a:t>شبكات لاسلكية محلية ممتدة </a:t>
          </a:r>
          <a:r>
            <a:rPr lang="en-US" dirty="0" smtClean="0">
              <a:solidFill>
                <a:schemeClr val="accent3"/>
              </a:solidFill>
            </a:rPr>
            <a:t>Extended LANs</a:t>
          </a:r>
          <a:br>
            <a:rPr lang="en-US" dirty="0" smtClean="0">
              <a:solidFill>
                <a:schemeClr val="accent3"/>
              </a:solidFill>
            </a:rPr>
          </a:br>
          <a:endParaRPr lang="ar-SA" dirty="0">
            <a:solidFill>
              <a:schemeClr val="accent3"/>
            </a:solidFill>
          </a:endParaRPr>
        </a:p>
      </dgm:t>
    </dgm:pt>
    <dgm:pt modelId="{B2A314FF-CE72-407F-85A9-B37F4AB0E253}" type="parTrans" cxnId="{6BB0250E-5253-469F-BAE8-D4D02DFC17BD}">
      <dgm:prSet/>
      <dgm:spPr/>
      <dgm:t>
        <a:bodyPr/>
        <a:lstStyle/>
        <a:p>
          <a:pPr rtl="1"/>
          <a:endParaRPr lang="ar-SA"/>
        </a:p>
      </dgm:t>
    </dgm:pt>
    <dgm:pt modelId="{13C3F353-7F30-4772-937D-26FB10903C22}" type="sibTrans" cxnId="{6BB0250E-5253-469F-BAE8-D4D02DFC17BD}">
      <dgm:prSet/>
      <dgm:spPr/>
      <dgm:t>
        <a:bodyPr/>
        <a:lstStyle/>
        <a:p>
          <a:pPr rtl="1"/>
          <a:endParaRPr lang="ar-SA"/>
        </a:p>
      </dgm:t>
    </dgm:pt>
    <dgm:pt modelId="{B94A843E-4584-4297-B56F-53FF9703CBD1}" type="pres">
      <dgm:prSet presAssocID="{88509D38-991E-4654-BE13-5A5CC442D7D0}" presName="compositeShape" presStyleCnt="0">
        <dgm:presLayoutVars>
          <dgm:chMax val="7"/>
          <dgm:dir/>
          <dgm:resizeHandles val="exact"/>
        </dgm:presLayoutVars>
      </dgm:prSet>
      <dgm:spPr/>
    </dgm:pt>
    <dgm:pt modelId="{109194A1-DC62-4161-BF41-2B46B3C41AA0}" type="pres">
      <dgm:prSet presAssocID="{98B7A987-4E70-40E9-B8C9-BA092CF596CC}" presName="circ1" presStyleLbl="vennNode1" presStyleIdx="0" presStyleCnt="3"/>
      <dgm:spPr/>
      <dgm:t>
        <a:bodyPr/>
        <a:lstStyle/>
        <a:p>
          <a:pPr rtl="1"/>
          <a:endParaRPr lang="ar-SA"/>
        </a:p>
      </dgm:t>
    </dgm:pt>
    <dgm:pt modelId="{87C7DF63-CB71-4050-AD58-8664E32FF6EE}" type="pres">
      <dgm:prSet presAssocID="{98B7A987-4E70-40E9-B8C9-BA092CF596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E4D4B6-6656-4C26-BAE4-C195D1241EDB}" type="pres">
      <dgm:prSet presAssocID="{8812E254-E61C-4318-8AD9-6A9EA14180FB}" presName="circ2" presStyleLbl="vennNode1" presStyleIdx="1" presStyleCnt="3"/>
      <dgm:spPr/>
      <dgm:t>
        <a:bodyPr/>
        <a:lstStyle/>
        <a:p>
          <a:pPr rtl="1"/>
          <a:endParaRPr lang="ar-SA"/>
        </a:p>
      </dgm:t>
    </dgm:pt>
    <dgm:pt modelId="{58BCA5AD-EB99-4207-9CEC-327C49310EF5}" type="pres">
      <dgm:prSet presAssocID="{8812E254-E61C-4318-8AD9-6A9EA14180F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FEB432-9E64-4C4C-A63A-47D375B3868F}" type="pres">
      <dgm:prSet presAssocID="{0065A96C-2A05-40DA-9234-135ECDB9A0A8}" presName="circ3" presStyleLbl="vennNode1" presStyleIdx="2" presStyleCnt="3"/>
      <dgm:spPr/>
      <dgm:t>
        <a:bodyPr/>
        <a:lstStyle/>
        <a:p>
          <a:pPr rtl="1"/>
          <a:endParaRPr lang="ar-SA"/>
        </a:p>
      </dgm:t>
    </dgm:pt>
    <dgm:pt modelId="{4856DCA6-A628-4BDA-AFD8-F5C41890031B}" type="pres">
      <dgm:prSet presAssocID="{0065A96C-2A05-40DA-9234-135ECDB9A0A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8E48358-0DA4-41F1-9CD6-7FA5654007D7}" type="presOf" srcId="{0065A96C-2A05-40DA-9234-135ECDB9A0A8}" destId="{6EFEB432-9E64-4C4C-A63A-47D375B3868F}" srcOrd="0" destOrd="0" presId="urn:microsoft.com/office/officeart/2005/8/layout/venn1"/>
    <dgm:cxn modelId="{27818C0C-0C6E-4A3C-8E34-0D8C243039FD}" type="presOf" srcId="{98B7A987-4E70-40E9-B8C9-BA092CF596CC}" destId="{87C7DF63-CB71-4050-AD58-8664E32FF6EE}" srcOrd="1" destOrd="0" presId="urn:microsoft.com/office/officeart/2005/8/layout/venn1"/>
    <dgm:cxn modelId="{500EA732-E2A7-4134-8388-AD4F5820B03D}" srcId="{88509D38-991E-4654-BE13-5A5CC442D7D0}" destId="{98B7A987-4E70-40E9-B8C9-BA092CF596CC}" srcOrd="0" destOrd="0" parTransId="{9449E32D-643D-47F3-832F-D9F7CE0751D8}" sibTransId="{4AE3634F-6EA0-488D-BAC5-AFBC3F47EE37}"/>
    <dgm:cxn modelId="{1FBEE471-E6C0-40BA-8918-55E62AF7DF06}" srcId="{88509D38-991E-4654-BE13-5A5CC442D7D0}" destId="{8812E254-E61C-4318-8AD9-6A9EA14180FB}" srcOrd="1" destOrd="0" parTransId="{1F7C45B8-80EA-4B9F-8712-AE75C3D409BA}" sibTransId="{BAE5442E-C6D2-407D-B43B-A0747F3B7024}"/>
    <dgm:cxn modelId="{D6F6D5BD-C4C2-48D5-812B-80D0B748EDD7}" type="presOf" srcId="{8812E254-E61C-4318-8AD9-6A9EA14180FB}" destId="{4CE4D4B6-6656-4C26-BAE4-C195D1241EDB}" srcOrd="0" destOrd="0" presId="urn:microsoft.com/office/officeart/2005/8/layout/venn1"/>
    <dgm:cxn modelId="{E8EC5EDF-8021-47F2-BD21-8083A02753D4}" type="presOf" srcId="{8812E254-E61C-4318-8AD9-6A9EA14180FB}" destId="{58BCA5AD-EB99-4207-9CEC-327C49310EF5}" srcOrd="1" destOrd="0" presId="urn:microsoft.com/office/officeart/2005/8/layout/venn1"/>
    <dgm:cxn modelId="{0F27F42E-3FC6-4AC7-B1B0-24DBA33F447D}" type="presOf" srcId="{98B7A987-4E70-40E9-B8C9-BA092CF596CC}" destId="{109194A1-DC62-4161-BF41-2B46B3C41AA0}" srcOrd="0" destOrd="0" presId="urn:microsoft.com/office/officeart/2005/8/layout/venn1"/>
    <dgm:cxn modelId="{150555BA-0B20-4D66-AE6E-82BA09A736E3}" type="presOf" srcId="{88509D38-991E-4654-BE13-5A5CC442D7D0}" destId="{B94A843E-4584-4297-B56F-53FF9703CBD1}" srcOrd="0" destOrd="0" presId="urn:microsoft.com/office/officeart/2005/8/layout/venn1"/>
    <dgm:cxn modelId="{2333E081-D47F-4DD8-AE0F-EA49FFC47BB2}" type="presOf" srcId="{0065A96C-2A05-40DA-9234-135ECDB9A0A8}" destId="{4856DCA6-A628-4BDA-AFD8-F5C41890031B}" srcOrd="1" destOrd="0" presId="urn:microsoft.com/office/officeart/2005/8/layout/venn1"/>
    <dgm:cxn modelId="{6BB0250E-5253-469F-BAE8-D4D02DFC17BD}" srcId="{88509D38-991E-4654-BE13-5A5CC442D7D0}" destId="{0065A96C-2A05-40DA-9234-135ECDB9A0A8}" srcOrd="2" destOrd="0" parTransId="{B2A314FF-CE72-407F-85A9-B37F4AB0E253}" sibTransId="{13C3F353-7F30-4772-937D-26FB10903C22}"/>
    <dgm:cxn modelId="{248BB23C-A2B9-459F-A66B-91FF0EEA9DC6}" type="presParOf" srcId="{B94A843E-4584-4297-B56F-53FF9703CBD1}" destId="{109194A1-DC62-4161-BF41-2B46B3C41AA0}" srcOrd="0" destOrd="0" presId="urn:microsoft.com/office/officeart/2005/8/layout/venn1"/>
    <dgm:cxn modelId="{B05548EC-FC9F-4F44-BFF3-04396E38822A}" type="presParOf" srcId="{B94A843E-4584-4297-B56F-53FF9703CBD1}" destId="{87C7DF63-CB71-4050-AD58-8664E32FF6EE}" srcOrd="1" destOrd="0" presId="urn:microsoft.com/office/officeart/2005/8/layout/venn1"/>
    <dgm:cxn modelId="{28BF9CCE-8B0E-409F-B664-64D301297A5B}" type="presParOf" srcId="{B94A843E-4584-4297-B56F-53FF9703CBD1}" destId="{4CE4D4B6-6656-4C26-BAE4-C195D1241EDB}" srcOrd="2" destOrd="0" presId="urn:microsoft.com/office/officeart/2005/8/layout/venn1"/>
    <dgm:cxn modelId="{5DBD7434-3878-4404-A829-B4B271A42153}" type="presParOf" srcId="{B94A843E-4584-4297-B56F-53FF9703CBD1}" destId="{58BCA5AD-EB99-4207-9CEC-327C49310EF5}" srcOrd="3" destOrd="0" presId="urn:microsoft.com/office/officeart/2005/8/layout/venn1"/>
    <dgm:cxn modelId="{76780AB2-CE48-4F56-9666-FB0908574259}" type="presParOf" srcId="{B94A843E-4584-4297-B56F-53FF9703CBD1}" destId="{6EFEB432-9E64-4C4C-A63A-47D375B3868F}" srcOrd="4" destOrd="0" presId="urn:microsoft.com/office/officeart/2005/8/layout/venn1"/>
    <dgm:cxn modelId="{5F755191-93A0-4148-BA85-E5099B465268}" type="presParOf" srcId="{B94A843E-4584-4297-B56F-53FF9703CBD1}" destId="{4856DCA6-A628-4BDA-AFD8-F5C41890031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519F10-8B12-4C56-B585-EBBCC2A1C8C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DC736255-A5DB-44C5-91CF-9BD658CD02C8}">
      <dgm:prSet phldrT="[نص]"/>
      <dgm:spPr/>
      <dgm:t>
        <a:bodyPr/>
        <a:lstStyle/>
        <a:p>
          <a:pPr rtl="1"/>
          <a:r>
            <a:rPr lang="ar-SA" dirty="0" smtClean="0"/>
            <a:t>1</a:t>
          </a:r>
          <a:endParaRPr lang="ar-SA" dirty="0"/>
        </a:p>
      </dgm:t>
    </dgm:pt>
    <dgm:pt modelId="{A24344F3-D5D9-42C4-91DB-C522E98971A6}" type="parTrans" cxnId="{FB76E5B2-7B14-4EFB-B085-303B6F0F4C94}">
      <dgm:prSet/>
      <dgm:spPr/>
      <dgm:t>
        <a:bodyPr/>
        <a:lstStyle/>
        <a:p>
          <a:pPr rtl="1"/>
          <a:endParaRPr lang="ar-SA"/>
        </a:p>
      </dgm:t>
    </dgm:pt>
    <dgm:pt modelId="{00F7661D-FF8B-4139-A634-3BF5E5F7780A}" type="sibTrans" cxnId="{FB76E5B2-7B14-4EFB-B085-303B6F0F4C94}">
      <dgm:prSet/>
      <dgm:spPr/>
      <dgm:t>
        <a:bodyPr/>
        <a:lstStyle/>
        <a:p>
          <a:pPr rtl="1"/>
          <a:endParaRPr lang="ar-SA"/>
        </a:p>
      </dgm:t>
    </dgm:pt>
    <dgm:pt modelId="{80E76F88-E89F-47B4-BD38-71EB605DB2AD}">
      <dgm:prSet phldrT="[نص]"/>
      <dgm:spPr/>
      <dgm:t>
        <a:bodyPr/>
        <a:lstStyle/>
        <a:p>
          <a:pPr rtl="1"/>
          <a:r>
            <a:rPr lang="ar-SA" dirty="0" smtClean="0"/>
            <a:t>المرونة:حيث تمر الموجات الكهرومغناطيسية في </a:t>
          </a:r>
          <a:r>
            <a:rPr lang="ar-SA" dirty="0" err="1" smtClean="0"/>
            <a:t>الهواء </a:t>
          </a:r>
          <a:r>
            <a:rPr lang="ar-SA" dirty="0" smtClean="0"/>
            <a:t>,فيمكن وضع نقطة وصول </a:t>
          </a:r>
          <a:r>
            <a:rPr lang="ar-SA" dirty="0" err="1" smtClean="0"/>
            <a:t>الشبكة </a:t>
          </a:r>
          <a:r>
            <a:rPr lang="ar-SA" dirty="0" smtClean="0"/>
            <a:t>(المودم) في أي مكان على مسافة معينة.</a:t>
          </a:r>
          <a:endParaRPr lang="ar-SA" dirty="0"/>
        </a:p>
      </dgm:t>
    </dgm:pt>
    <dgm:pt modelId="{857215BC-066B-4B76-8218-F4EA446EA7A7}" type="parTrans" cxnId="{31029DE0-74BC-47F8-818D-E4F661351DE3}">
      <dgm:prSet/>
      <dgm:spPr/>
      <dgm:t>
        <a:bodyPr/>
        <a:lstStyle/>
        <a:p>
          <a:pPr rtl="1"/>
          <a:endParaRPr lang="ar-SA"/>
        </a:p>
      </dgm:t>
    </dgm:pt>
    <dgm:pt modelId="{9860A044-1E01-4CBB-80C3-8D045BE24CEC}" type="sibTrans" cxnId="{31029DE0-74BC-47F8-818D-E4F661351DE3}">
      <dgm:prSet/>
      <dgm:spPr/>
      <dgm:t>
        <a:bodyPr/>
        <a:lstStyle/>
        <a:p>
          <a:pPr rtl="1"/>
          <a:endParaRPr lang="ar-SA"/>
        </a:p>
      </dgm:t>
    </dgm:pt>
    <dgm:pt modelId="{360977F8-249A-4603-8471-2B565D835306}">
      <dgm:prSet phldrT="[نص]"/>
      <dgm:spPr/>
      <dgm:t>
        <a:bodyPr/>
        <a:lstStyle/>
        <a:p>
          <a:pPr rtl="1"/>
          <a:r>
            <a:rPr lang="ar-SA" dirty="0" smtClean="0"/>
            <a:t>2</a:t>
          </a:r>
          <a:endParaRPr lang="ar-SA" dirty="0"/>
        </a:p>
      </dgm:t>
    </dgm:pt>
    <dgm:pt modelId="{C683CDD5-0948-43D3-92A1-8945726504AB}" type="parTrans" cxnId="{354EB3F7-341D-40F8-AEEE-CB8A908F75CC}">
      <dgm:prSet/>
      <dgm:spPr/>
      <dgm:t>
        <a:bodyPr/>
        <a:lstStyle/>
        <a:p>
          <a:pPr rtl="1"/>
          <a:endParaRPr lang="ar-SA"/>
        </a:p>
      </dgm:t>
    </dgm:pt>
    <dgm:pt modelId="{977BBD7F-62CE-4081-9FC6-56AFBFAA9FB0}" type="sibTrans" cxnId="{354EB3F7-341D-40F8-AEEE-CB8A908F75CC}">
      <dgm:prSet/>
      <dgm:spPr/>
      <dgm:t>
        <a:bodyPr/>
        <a:lstStyle/>
        <a:p>
          <a:pPr rtl="1"/>
          <a:endParaRPr lang="ar-SA"/>
        </a:p>
      </dgm:t>
    </dgm:pt>
    <dgm:pt modelId="{960551DF-7790-42BF-A485-A77660E36CF4}">
      <dgm:prSet phldrT="[نص]"/>
      <dgm:spPr/>
      <dgm:t>
        <a:bodyPr/>
        <a:lstStyle/>
        <a:p>
          <a:pPr rtl="1"/>
          <a:r>
            <a:rPr lang="ar-SA" dirty="0" smtClean="0"/>
            <a:t>سهولة الاستخدام.</a:t>
          </a:r>
          <a:endParaRPr lang="ar-SA" dirty="0"/>
        </a:p>
      </dgm:t>
    </dgm:pt>
    <dgm:pt modelId="{5FB3D1DC-B10A-4D25-90E6-BDB4CF8FBA9A}" type="parTrans" cxnId="{F216B4A3-8E85-44AF-9F1F-F94BDF25BE95}">
      <dgm:prSet/>
      <dgm:spPr/>
      <dgm:t>
        <a:bodyPr/>
        <a:lstStyle/>
        <a:p>
          <a:pPr rtl="1"/>
          <a:endParaRPr lang="ar-SA"/>
        </a:p>
      </dgm:t>
    </dgm:pt>
    <dgm:pt modelId="{5E873977-8021-4217-BB5D-3E889E97E93A}" type="sibTrans" cxnId="{F216B4A3-8E85-44AF-9F1F-F94BDF25BE95}">
      <dgm:prSet/>
      <dgm:spPr/>
      <dgm:t>
        <a:bodyPr/>
        <a:lstStyle/>
        <a:p>
          <a:pPr rtl="1"/>
          <a:endParaRPr lang="ar-SA"/>
        </a:p>
      </dgm:t>
    </dgm:pt>
    <dgm:pt modelId="{87EC35D4-1EF8-4AB3-A62C-02B8DBD3F95F}">
      <dgm:prSet phldrT="[نص]"/>
      <dgm:spPr/>
      <dgm:t>
        <a:bodyPr/>
        <a:lstStyle/>
        <a:p>
          <a:pPr rtl="1"/>
          <a:r>
            <a:rPr lang="ar-SA" dirty="0" smtClean="0"/>
            <a:t>3</a:t>
          </a:r>
        </a:p>
      </dgm:t>
    </dgm:pt>
    <dgm:pt modelId="{6D3F8835-1246-4B47-9A34-C012EC281C33}" type="parTrans" cxnId="{C769F611-A486-420B-9692-7DC2CEB6F26A}">
      <dgm:prSet/>
      <dgm:spPr/>
      <dgm:t>
        <a:bodyPr/>
        <a:lstStyle/>
        <a:p>
          <a:pPr rtl="1"/>
          <a:endParaRPr lang="ar-SA"/>
        </a:p>
      </dgm:t>
    </dgm:pt>
    <dgm:pt modelId="{8B1504EA-D860-4215-B6F5-D789CB4BD2FB}" type="sibTrans" cxnId="{C769F611-A486-420B-9692-7DC2CEB6F26A}">
      <dgm:prSet/>
      <dgm:spPr/>
      <dgm:t>
        <a:bodyPr/>
        <a:lstStyle/>
        <a:p>
          <a:pPr rtl="1"/>
          <a:endParaRPr lang="ar-SA"/>
        </a:p>
      </dgm:t>
    </dgm:pt>
    <dgm:pt modelId="{C6E7468F-CDE2-4996-8869-2AFE5C964596}">
      <dgm:prSet phldrT="[نص]"/>
      <dgm:spPr/>
      <dgm:t>
        <a:bodyPr/>
        <a:lstStyle/>
        <a:p>
          <a:pPr rtl="1"/>
          <a:r>
            <a:rPr lang="ar-SA" dirty="0" smtClean="0"/>
            <a:t>مكان الأجهزة: توفير إمكانية توسيع وتغيير أماكن الشبكات خارج الحدود المادية </a:t>
          </a:r>
          <a:r>
            <a:rPr lang="ar-SA" dirty="0" err="1" smtClean="0"/>
            <a:t>للتوصيل.</a:t>
          </a:r>
          <a:r>
            <a:rPr lang="ar-SA" dirty="0" smtClean="0"/>
            <a:t> كما أن مكونات الشبكة قابلة للحركة من مكان </a:t>
          </a:r>
          <a:r>
            <a:rPr lang="ar-SA" dirty="0" err="1" smtClean="0"/>
            <a:t>لأخر.</a:t>
          </a:r>
          <a:r>
            <a:rPr lang="ar-SA" dirty="0" smtClean="0"/>
            <a:t> </a:t>
          </a:r>
          <a:endParaRPr lang="ar-SA" dirty="0"/>
        </a:p>
      </dgm:t>
    </dgm:pt>
    <dgm:pt modelId="{27DDFA4D-DCED-4EC7-8ECF-F6F70B1B0D8D}" type="parTrans" cxnId="{BA3355BA-F523-40D1-AF30-541EF62871C8}">
      <dgm:prSet/>
      <dgm:spPr/>
      <dgm:t>
        <a:bodyPr/>
        <a:lstStyle/>
        <a:p>
          <a:pPr rtl="1"/>
          <a:endParaRPr lang="ar-SA"/>
        </a:p>
      </dgm:t>
    </dgm:pt>
    <dgm:pt modelId="{E45A1861-ABDF-4721-BF16-8B209652EF8C}" type="sibTrans" cxnId="{BA3355BA-F523-40D1-AF30-541EF62871C8}">
      <dgm:prSet/>
      <dgm:spPr/>
      <dgm:t>
        <a:bodyPr/>
        <a:lstStyle/>
        <a:p>
          <a:pPr rtl="1"/>
          <a:endParaRPr lang="ar-SA"/>
        </a:p>
      </dgm:t>
    </dgm:pt>
    <dgm:pt modelId="{88FECA19-BB2C-4842-A894-5004E3F8FA18}">
      <dgm:prSet phldrT="[نص]"/>
      <dgm:spPr/>
      <dgm:t>
        <a:bodyPr/>
        <a:lstStyle/>
        <a:p>
          <a:pPr rtl="1"/>
          <a:r>
            <a:rPr lang="ar-SA" dirty="0" smtClean="0"/>
            <a:t>4</a:t>
          </a:r>
          <a:endParaRPr lang="ar-SA" dirty="0"/>
        </a:p>
      </dgm:t>
    </dgm:pt>
    <dgm:pt modelId="{76870ABF-ADEA-4C24-9E5D-0AA9C4E6F354}" type="sibTrans" cxnId="{C46CD57A-55DC-4211-A666-7FC9DAD49276}">
      <dgm:prSet/>
      <dgm:spPr/>
      <dgm:t>
        <a:bodyPr/>
        <a:lstStyle/>
        <a:p>
          <a:pPr rtl="1"/>
          <a:endParaRPr lang="ar-SA"/>
        </a:p>
      </dgm:t>
    </dgm:pt>
    <dgm:pt modelId="{70234DE7-8C7D-4EDE-A6F2-5A20522A63E6}" type="parTrans" cxnId="{C46CD57A-55DC-4211-A666-7FC9DAD49276}">
      <dgm:prSet/>
      <dgm:spPr/>
      <dgm:t>
        <a:bodyPr/>
        <a:lstStyle/>
        <a:p>
          <a:pPr rtl="1"/>
          <a:endParaRPr lang="ar-SA"/>
        </a:p>
      </dgm:t>
    </dgm:pt>
    <dgm:pt modelId="{077BF4F3-9DF4-4776-A0C6-E267E03B82B0}">
      <dgm:prSet phldrT="[نص]"/>
      <dgm:spPr/>
      <dgm:t>
        <a:bodyPr/>
        <a:lstStyle/>
        <a:p>
          <a:pPr rtl="1"/>
          <a:r>
            <a:rPr lang="ar-SA" dirty="0" smtClean="0"/>
            <a:t>المتانة: شبكات اللاسلكي تعتبر متينة ولكن قد تعاني من التداخل الإذاعي مع الأجهزة الأخرى.</a:t>
          </a:r>
          <a:endParaRPr lang="ar-SA" dirty="0"/>
        </a:p>
      </dgm:t>
    </dgm:pt>
    <dgm:pt modelId="{EBF68D7A-FA92-4CCF-A43F-92E3DE27DC8A}" type="parTrans" cxnId="{656DBADC-287A-49F5-9994-29CBEBD667A6}">
      <dgm:prSet/>
      <dgm:spPr/>
      <dgm:t>
        <a:bodyPr/>
        <a:lstStyle/>
        <a:p>
          <a:pPr rtl="1"/>
          <a:endParaRPr lang="ar-SA"/>
        </a:p>
      </dgm:t>
    </dgm:pt>
    <dgm:pt modelId="{056B3FE4-B400-484E-AF02-0B42318FEDD9}" type="sibTrans" cxnId="{656DBADC-287A-49F5-9994-29CBEBD667A6}">
      <dgm:prSet/>
      <dgm:spPr/>
      <dgm:t>
        <a:bodyPr/>
        <a:lstStyle/>
        <a:p>
          <a:pPr rtl="1"/>
          <a:endParaRPr lang="ar-SA"/>
        </a:p>
      </dgm:t>
    </dgm:pt>
    <dgm:pt modelId="{C827E438-5F46-4392-B3EC-D280FC3E01BF}">
      <dgm:prSet phldrT="[نص]"/>
      <dgm:spPr/>
      <dgm:t>
        <a:bodyPr/>
        <a:lstStyle/>
        <a:p>
          <a:pPr rtl="1"/>
          <a:r>
            <a:rPr lang="ar-SA" dirty="0" smtClean="0"/>
            <a:t>5</a:t>
          </a:r>
          <a:endParaRPr lang="ar-SA" dirty="0"/>
        </a:p>
      </dgm:t>
    </dgm:pt>
    <dgm:pt modelId="{FF5CBA86-C55D-4738-871B-0915BCC1EB2F}" type="parTrans" cxnId="{52CDD5EA-32E6-4646-8BB2-68FF0C877F13}">
      <dgm:prSet/>
      <dgm:spPr/>
      <dgm:t>
        <a:bodyPr/>
        <a:lstStyle/>
        <a:p>
          <a:pPr rtl="1"/>
          <a:endParaRPr lang="ar-SA"/>
        </a:p>
      </dgm:t>
    </dgm:pt>
    <dgm:pt modelId="{1019B64B-B706-45DF-8A25-7DBD0C9C9BD8}" type="sibTrans" cxnId="{52CDD5EA-32E6-4646-8BB2-68FF0C877F13}">
      <dgm:prSet/>
      <dgm:spPr/>
      <dgm:t>
        <a:bodyPr/>
        <a:lstStyle/>
        <a:p>
          <a:pPr rtl="1"/>
          <a:endParaRPr lang="ar-SA"/>
        </a:p>
      </dgm:t>
    </dgm:pt>
    <dgm:pt modelId="{59AD71AD-580C-4F5F-8021-84D08CF0E581}">
      <dgm:prSet phldrT="[نص]"/>
      <dgm:spPr/>
      <dgm:t>
        <a:bodyPr/>
        <a:lstStyle/>
        <a:p>
          <a:pPr rtl="1"/>
          <a:r>
            <a:rPr lang="ar-SA" dirty="0" smtClean="0"/>
            <a:t>السعر المناسب</a:t>
          </a:r>
          <a:endParaRPr lang="ar-SA" dirty="0"/>
        </a:p>
      </dgm:t>
    </dgm:pt>
    <dgm:pt modelId="{70F0E44F-FF18-45CD-AE48-594C238BDCFF}" type="parTrans" cxnId="{67A98B6A-BFBB-4D42-9FE0-664BA98BD2EE}">
      <dgm:prSet/>
      <dgm:spPr/>
      <dgm:t>
        <a:bodyPr/>
        <a:lstStyle/>
        <a:p>
          <a:pPr rtl="1"/>
          <a:endParaRPr lang="ar-SA"/>
        </a:p>
      </dgm:t>
    </dgm:pt>
    <dgm:pt modelId="{065DA39D-2CDF-4E62-9AEA-C869CDD1AB25}" type="sibTrans" cxnId="{67A98B6A-BFBB-4D42-9FE0-664BA98BD2EE}">
      <dgm:prSet/>
      <dgm:spPr/>
      <dgm:t>
        <a:bodyPr/>
        <a:lstStyle/>
        <a:p>
          <a:pPr rtl="1"/>
          <a:endParaRPr lang="ar-SA"/>
        </a:p>
      </dgm:t>
    </dgm:pt>
    <dgm:pt modelId="{E9A0CC2C-7DC0-4472-B8AA-5A87F6555DEE}" type="pres">
      <dgm:prSet presAssocID="{FD519F10-8B12-4C56-B585-EBBCC2A1C8C4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11672A7-8D83-45EC-A605-DD1D7FA3518E}" type="pres">
      <dgm:prSet presAssocID="{DC736255-A5DB-44C5-91CF-9BD658CD02C8}" presName="composite" presStyleCnt="0"/>
      <dgm:spPr/>
    </dgm:pt>
    <dgm:pt modelId="{678DB319-0BB3-4A22-AE7E-28CF3241A141}" type="pres">
      <dgm:prSet presAssocID="{DC736255-A5DB-44C5-91CF-9BD658CD02C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8E9338-F7B1-4771-B2AC-7B8A4DDBC630}" type="pres">
      <dgm:prSet presAssocID="{DC736255-A5DB-44C5-91CF-9BD658CD02C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EF70DE-A385-4560-A927-01BE8C26435E}" type="pres">
      <dgm:prSet presAssocID="{00F7661D-FF8B-4139-A634-3BF5E5F7780A}" presName="sp" presStyleCnt="0"/>
      <dgm:spPr/>
    </dgm:pt>
    <dgm:pt modelId="{594AE5F1-61EE-4B70-A0C5-74E1A00DB491}" type="pres">
      <dgm:prSet presAssocID="{360977F8-249A-4603-8471-2B565D835306}" presName="composite" presStyleCnt="0"/>
      <dgm:spPr/>
    </dgm:pt>
    <dgm:pt modelId="{13006060-E9E7-425B-A5EF-825B0F6E07E4}" type="pres">
      <dgm:prSet presAssocID="{360977F8-249A-4603-8471-2B565D8353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D8EBF8-B45F-4C82-B6AD-799C72D3BE12}" type="pres">
      <dgm:prSet presAssocID="{360977F8-249A-4603-8471-2B565D83530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092300-BBF9-47A5-A32A-9A14581986B9}" type="pres">
      <dgm:prSet presAssocID="{977BBD7F-62CE-4081-9FC6-56AFBFAA9FB0}" presName="sp" presStyleCnt="0"/>
      <dgm:spPr/>
    </dgm:pt>
    <dgm:pt modelId="{6D760FCF-703D-465D-9585-97B31B18B928}" type="pres">
      <dgm:prSet presAssocID="{87EC35D4-1EF8-4AB3-A62C-02B8DBD3F95F}" presName="composite" presStyleCnt="0"/>
      <dgm:spPr/>
    </dgm:pt>
    <dgm:pt modelId="{584F4E66-641B-4773-9A69-25B4E13B2B38}" type="pres">
      <dgm:prSet presAssocID="{87EC35D4-1EF8-4AB3-A62C-02B8DBD3F95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18DFB7-1369-4935-A186-1EC2164B9F96}" type="pres">
      <dgm:prSet presAssocID="{87EC35D4-1EF8-4AB3-A62C-02B8DBD3F95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782295-6FE3-4B42-A6D9-C1F30550AAF6}" type="pres">
      <dgm:prSet presAssocID="{8B1504EA-D860-4215-B6F5-D789CB4BD2FB}" presName="sp" presStyleCnt="0"/>
      <dgm:spPr/>
    </dgm:pt>
    <dgm:pt modelId="{6E2F2C7C-1FA4-4423-AEA8-EBCB801E4CCF}" type="pres">
      <dgm:prSet presAssocID="{88FECA19-BB2C-4842-A894-5004E3F8FA18}" presName="composite" presStyleCnt="0"/>
      <dgm:spPr/>
    </dgm:pt>
    <dgm:pt modelId="{1D6E1840-843C-446D-9823-29C5954ADA04}" type="pres">
      <dgm:prSet presAssocID="{88FECA19-BB2C-4842-A894-5004E3F8FA1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D7683AD-4C1F-418E-9EDC-160F3A6BE79A}" type="pres">
      <dgm:prSet presAssocID="{88FECA19-BB2C-4842-A894-5004E3F8FA1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C0AD0AA-DF9F-4B2C-8B94-615AAC98E5FC}" type="pres">
      <dgm:prSet presAssocID="{76870ABF-ADEA-4C24-9E5D-0AA9C4E6F354}" presName="sp" presStyleCnt="0"/>
      <dgm:spPr/>
    </dgm:pt>
    <dgm:pt modelId="{41F47F86-BA9F-4076-8EC5-2C5FF24DF7EA}" type="pres">
      <dgm:prSet presAssocID="{C827E438-5F46-4392-B3EC-D280FC3E01BF}" presName="composite" presStyleCnt="0"/>
      <dgm:spPr/>
    </dgm:pt>
    <dgm:pt modelId="{FFB4DEF5-C647-4243-958B-AB03199EE1D0}" type="pres">
      <dgm:prSet presAssocID="{C827E438-5F46-4392-B3EC-D280FC3E01B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52DEB6-421A-44D9-9CCD-3BCC89106AF8}" type="pres">
      <dgm:prSet presAssocID="{C827E438-5F46-4392-B3EC-D280FC3E01B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56DBADC-287A-49F5-9994-29CBEBD667A6}" srcId="{88FECA19-BB2C-4842-A894-5004E3F8FA18}" destId="{077BF4F3-9DF4-4776-A0C6-E267E03B82B0}" srcOrd="0" destOrd="0" parTransId="{EBF68D7A-FA92-4CCF-A43F-92E3DE27DC8A}" sibTransId="{056B3FE4-B400-484E-AF02-0B42318FEDD9}"/>
    <dgm:cxn modelId="{1D6C148D-E429-4938-B0C2-6B0CB30C53DC}" type="presOf" srcId="{59AD71AD-580C-4F5F-8021-84D08CF0E581}" destId="{8952DEB6-421A-44D9-9CCD-3BCC89106AF8}" srcOrd="0" destOrd="0" presId="urn:microsoft.com/office/officeart/2005/8/layout/chevron2"/>
    <dgm:cxn modelId="{488C1137-1318-4139-B205-1012EE7FA955}" type="presOf" srcId="{077BF4F3-9DF4-4776-A0C6-E267E03B82B0}" destId="{6D7683AD-4C1F-418E-9EDC-160F3A6BE79A}" srcOrd="0" destOrd="0" presId="urn:microsoft.com/office/officeart/2005/8/layout/chevron2"/>
    <dgm:cxn modelId="{1B244C35-95AA-4A3A-8852-9B02148F4191}" type="presOf" srcId="{C6E7468F-CDE2-4996-8869-2AFE5C964596}" destId="{7618DFB7-1369-4935-A186-1EC2164B9F96}" srcOrd="0" destOrd="0" presId="urn:microsoft.com/office/officeart/2005/8/layout/chevron2"/>
    <dgm:cxn modelId="{C769F611-A486-420B-9692-7DC2CEB6F26A}" srcId="{FD519F10-8B12-4C56-B585-EBBCC2A1C8C4}" destId="{87EC35D4-1EF8-4AB3-A62C-02B8DBD3F95F}" srcOrd="2" destOrd="0" parTransId="{6D3F8835-1246-4B47-9A34-C012EC281C33}" sibTransId="{8B1504EA-D860-4215-B6F5-D789CB4BD2FB}"/>
    <dgm:cxn modelId="{BA3355BA-F523-40D1-AF30-541EF62871C8}" srcId="{87EC35D4-1EF8-4AB3-A62C-02B8DBD3F95F}" destId="{C6E7468F-CDE2-4996-8869-2AFE5C964596}" srcOrd="0" destOrd="0" parTransId="{27DDFA4D-DCED-4EC7-8ECF-F6F70B1B0D8D}" sibTransId="{E45A1861-ABDF-4721-BF16-8B209652EF8C}"/>
    <dgm:cxn modelId="{BB5CD5CF-AFBA-4EF8-8F76-94748D13CD31}" type="presOf" srcId="{88FECA19-BB2C-4842-A894-5004E3F8FA18}" destId="{1D6E1840-843C-446D-9823-29C5954ADA04}" srcOrd="0" destOrd="0" presId="urn:microsoft.com/office/officeart/2005/8/layout/chevron2"/>
    <dgm:cxn modelId="{354EB3F7-341D-40F8-AEEE-CB8A908F75CC}" srcId="{FD519F10-8B12-4C56-B585-EBBCC2A1C8C4}" destId="{360977F8-249A-4603-8471-2B565D835306}" srcOrd="1" destOrd="0" parTransId="{C683CDD5-0948-43D3-92A1-8945726504AB}" sibTransId="{977BBD7F-62CE-4081-9FC6-56AFBFAA9FB0}"/>
    <dgm:cxn modelId="{52CDD5EA-32E6-4646-8BB2-68FF0C877F13}" srcId="{FD519F10-8B12-4C56-B585-EBBCC2A1C8C4}" destId="{C827E438-5F46-4392-B3EC-D280FC3E01BF}" srcOrd="4" destOrd="0" parTransId="{FF5CBA86-C55D-4738-871B-0915BCC1EB2F}" sibTransId="{1019B64B-B706-45DF-8A25-7DBD0C9C9BD8}"/>
    <dgm:cxn modelId="{AB6EAED5-9F49-41B8-A9D3-B8CE90D54A20}" type="presOf" srcId="{DC736255-A5DB-44C5-91CF-9BD658CD02C8}" destId="{678DB319-0BB3-4A22-AE7E-28CF3241A141}" srcOrd="0" destOrd="0" presId="urn:microsoft.com/office/officeart/2005/8/layout/chevron2"/>
    <dgm:cxn modelId="{BCD41D82-8ECA-4B8C-B68E-0EA43E9554DB}" type="presOf" srcId="{80E76F88-E89F-47B4-BD38-71EB605DB2AD}" destId="{458E9338-F7B1-4771-B2AC-7B8A4DDBC630}" srcOrd="0" destOrd="0" presId="urn:microsoft.com/office/officeart/2005/8/layout/chevron2"/>
    <dgm:cxn modelId="{8AB8AABD-EEEA-419A-9B30-3B1962879663}" type="presOf" srcId="{C827E438-5F46-4392-B3EC-D280FC3E01BF}" destId="{FFB4DEF5-C647-4243-958B-AB03199EE1D0}" srcOrd="0" destOrd="0" presId="urn:microsoft.com/office/officeart/2005/8/layout/chevron2"/>
    <dgm:cxn modelId="{1C505927-8215-45A1-BC04-62078B52D423}" type="presOf" srcId="{FD519F10-8B12-4C56-B585-EBBCC2A1C8C4}" destId="{E9A0CC2C-7DC0-4472-B8AA-5A87F6555DEE}" srcOrd="0" destOrd="0" presId="urn:microsoft.com/office/officeart/2005/8/layout/chevron2"/>
    <dgm:cxn modelId="{31029DE0-74BC-47F8-818D-E4F661351DE3}" srcId="{DC736255-A5DB-44C5-91CF-9BD658CD02C8}" destId="{80E76F88-E89F-47B4-BD38-71EB605DB2AD}" srcOrd="0" destOrd="0" parTransId="{857215BC-066B-4B76-8218-F4EA446EA7A7}" sibTransId="{9860A044-1E01-4CBB-80C3-8D045BE24CEC}"/>
    <dgm:cxn modelId="{D914F420-8AA0-44ED-A51C-AB55D2B8F8EB}" type="presOf" srcId="{87EC35D4-1EF8-4AB3-A62C-02B8DBD3F95F}" destId="{584F4E66-641B-4773-9A69-25B4E13B2B38}" srcOrd="0" destOrd="0" presId="urn:microsoft.com/office/officeart/2005/8/layout/chevron2"/>
    <dgm:cxn modelId="{1908A414-3120-4E4D-A354-87786CFC8DC8}" type="presOf" srcId="{360977F8-249A-4603-8471-2B565D835306}" destId="{13006060-E9E7-425B-A5EF-825B0F6E07E4}" srcOrd="0" destOrd="0" presId="urn:microsoft.com/office/officeart/2005/8/layout/chevron2"/>
    <dgm:cxn modelId="{B485DA51-42AE-4359-BBF3-2536C302CD76}" type="presOf" srcId="{960551DF-7790-42BF-A485-A77660E36CF4}" destId="{3AD8EBF8-B45F-4C82-B6AD-799C72D3BE12}" srcOrd="0" destOrd="0" presId="urn:microsoft.com/office/officeart/2005/8/layout/chevron2"/>
    <dgm:cxn modelId="{C46CD57A-55DC-4211-A666-7FC9DAD49276}" srcId="{FD519F10-8B12-4C56-B585-EBBCC2A1C8C4}" destId="{88FECA19-BB2C-4842-A894-5004E3F8FA18}" srcOrd="3" destOrd="0" parTransId="{70234DE7-8C7D-4EDE-A6F2-5A20522A63E6}" sibTransId="{76870ABF-ADEA-4C24-9E5D-0AA9C4E6F354}"/>
    <dgm:cxn modelId="{67A98B6A-BFBB-4D42-9FE0-664BA98BD2EE}" srcId="{C827E438-5F46-4392-B3EC-D280FC3E01BF}" destId="{59AD71AD-580C-4F5F-8021-84D08CF0E581}" srcOrd="0" destOrd="0" parTransId="{70F0E44F-FF18-45CD-AE48-594C238BDCFF}" sibTransId="{065DA39D-2CDF-4E62-9AEA-C869CDD1AB25}"/>
    <dgm:cxn modelId="{FB76E5B2-7B14-4EFB-B085-303B6F0F4C94}" srcId="{FD519F10-8B12-4C56-B585-EBBCC2A1C8C4}" destId="{DC736255-A5DB-44C5-91CF-9BD658CD02C8}" srcOrd="0" destOrd="0" parTransId="{A24344F3-D5D9-42C4-91DB-C522E98971A6}" sibTransId="{00F7661D-FF8B-4139-A634-3BF5E5F7780A}"/>
    <dgm:cxn modelId="{F216B4A3-8E85-44AF-9F1F-F94BDF25BE95}" srcId="{360977F8-249A-4603-8471-2B565D835306}" destId="{960551DF-7790-42BF-A485-A77660E36CF4}" srcOrd="0" destOrd="0" parTransId="{5FB3D1DC-B10A-4D25-90E6-BDB4CF8FBA9A}" sibTransId="{5E873977-8021-4217-BB5D-3E889E97E93A}"/>
    <dgm:cxn modelId="{8CC1A6D9-6B0D-4263-A42B-5ED72F99CA80}" type="presParOf" srcId="{E9A0CC2C-7DC0-4472-B8AA-5A87F6555DEE}" destId="{F11672A7-8D83-45EC-A605-DD1D7FA3518E}" srcOrd="0" destOrd="0" presId="urn:microsoft.com/office/officeart/2005/8/layout/chevron2"/>
    <dgm:cxn modelId="{115160F6-6E22-4AF3-A312-43020D0E34C3}" type="presParOf" srcId="{F11672A7-8D83-45EC-A605-DD1D7FA3518E}" destId="{678DB319-0BB3-4A22-AE7E-28CF3241A141}" srcOrd="0" destOrd="0" presId="urn:microsoft.com/office/officeart/2005/8/layout/chevron2"/>
    <dgm:cxn modelId="{AECE9BB2-6915-4C90-88B5-273141B69A8B}" type="presParOf" srcId="{F11672A7-8D83-45EC-A605-DD1D7FA3518E}" destId="{458E9338-F7B1-4771-B2AC-7B8A4DDBC630}" srcOrd="1" destOrd="0" presId="urn:microsoft.com/office/officeart/2005/8/layout/chevron2"/>
    <dgm:cxn modelId="{1BEA47EC-E333-4999-A8D4-08E7F87E2267}" type="presParOf" srcId="{E9A0CC2C-7DC0-4472-B8AA-5A87F6555DEE}" destId="{3DEF70DE-A385-4560-A927-01BE8C26435E}" srcOrd="1" destOrd="0" presId="urn:microsoft.com/office/officeart/2005/8/layout/chevron2"/>
    <dgm:cxn modelId="{5612B111-5ACE-4C97-8AD2-5C8A99DD61D2}" type="presParOf" srcId="{E9A0CC2C-7DC0-4472-B8AA-5A87F6555DEE}" destId="{594AE5F1-61EE-4B70-A0C5-74E1A00DB491}" srcOrd="2" destOrd="0" presId="urn:microsoft.com/office/officeart/2005/8/layout/chevron2"/>
    <dgm:cxn modelId="{18559632-0D67-4AA7-93AF-90FE3E80749E}" type="presParOf" srcId="{594AE5F1-61EE-4B70-A0C5-74E1A00DB491}" destId="{13006060-E9E7-425B-A5EF-825B0F6E07E4}" srcOrd="0" destOrd="0" presId="urn:microsoft.com/office/officeart/2005/8/layout/chevron2"/>
    <dgm:cxn modelId="{778BF899-87B5-4865-8B07-C73603773A53}" type="presParOf" srcId="{594AE5F1-61EE-4B70-A0C5-74E1A00DB491}" destId="{3AD8EBF8-B45F-4C82-B6AD-799C72D3BE12}" srcOrd="1" destOrd="0" presId="urn:microsoft.com/office/officeart/2005/8/layout/chevron2"/>
    <dgm:cxn modelId="{AB2655A0-AEB5-4D23-B370-E5F91099D03C}" type="presParOf" srcId="{E9A0CC2C-7DC0-4472-B8AA-5A87F6555DEE}" destId="{EC092300-BBF9-47A5-A32A-9A14581986B9}" srcOrd="3" destOrd="0" presId="urn:microsoft.com/office/officeart/2005/8/layout/chevron2"/>
    <dgm:cxn modelId="{4D7CADD7-8E5B-4907-B087-C5408D211565}" type="presParOf" srcId="{E9A0CC2C-7DC0-4472-B8AA-5A87F6555DEE}" destId="{6D760FCF-703D-465D-9585-97B31B18B928}" srcOrd="4" destOrd="0" presId="urn:microsoft.com/office/officeart/2005/8/layout/chevron2"/>
    <dgm:cxn modelId="{05B991C4-6500-4CE3-946D-617D969EF4CD}" type="presParOf" srcId="{6D760FCF-703D-465D-9585-97B31B18B928}" destId="{584F4E66-641B-4773-9A69-25B4E13B2B38}" srcOrd="0" destOrd="0" presId="urn:microsoft.com/office/officeart/2005/8/layout/chevron2"/>
    <dgm:cxn modelId="{E6DB09B8-060B-4D4E-9A71-C6384E9DCB09}" type="presParOf" srcId="{6D760FCF-703D-465D-9585-97B31B18B928}" destId="{7618DFB7-1369-4935-A186-1EC2164B9F96}" srcOrd="1" destOrd="0" presId="urn:microsoft.com/office/officeart/2005/8/layout/chevron2"/>
    <dgm:cxn modelId="{1F3E70A4-B873-4526-9183-89DAFA9FED4E}" type="presParOf" srcId="{E9A0CC2C-7DC0-4472-B8AA-5A87F6555DEE}" destId="{AE782295-6FE3-4B42-A6D9-C1F30550AAF6}" srcOrd="5" destOrd="0" presId="urn:microsoft.com/office/officeart/2005/8/layout/chevron2"/>
    <dgm:cxn modelId="{3BC9A769-8F6A-4BE8-9054-B44791D0E9F2}" type="presParOf" srcId="{E9A0CC2C-7DC0-4472-B8AA-5A87F6555DEE}" destId="{6E2F2C7C-1FA4-4423-AEA8-EBCB801E4CCF}" srcOrd="6" destOrd="0" presId="urn:microsoft.com/office/officeart/2005/8/layout/chevron2"/>
    <dgm:cxn modelId="{1DBF99A3-4B01-44A4-8B62-61F6B5F1F6B8}" type="presParOf" srcId="{6E2F2C7C-1FA4-4423-AEA8-EBCB801E4CCF}" destId="{1D6E1840-843C-446D-9823-29C5954ADA04}" srcOrd="0" destOrd="0" presId="urn:microsoft.com/office/officeart/2005/8/layout/chevron2"/>
    <dgm:cxn modelId="{1E138D26-42BE-48EA-828F-541965F8FE58}" type="presParOf" srcId="{6E2F2C7C-1FA4-4423-AEA8-EBCB801E4CCF}" destId="{6D7683AD-4C1F-418E-9EDC-160F3A6BE79A}" srcOrd="1" destOrd="0" presId="urn:microsoft.com/office/officeart/2005/8/layout/chevron2"/>
    <dgm:cxn modelId="{F6FE8937-EE50-4BBF-AD67-CE4F252535B8}" type="presParOf" srcId="{E9A0CC2C-7DC0-4472-B8AA-5A87F6555DEE}" destId="{DC0AD0AA-DF9F-4B2C-8B94-615AAC98E5FC}" srcOrd="7" destOrd="0" presId="urn:microsoft.com/office/officeart/2005/8/layout/chevron2"/>
    <dgm:cxn modelId="{53E25E8C-1EDC-459A-BD05-FC28EFA73949}" type="presParOf" srcId="{E9A0CC2C-7DC0-4472-B8AA-5A87F6555DEE}" destId="{41F47F86-BA9F-4076-8EC5-2C5FF24DF7EA}" srcOrd="8" destOrd="0" presId="urn:microsoft.com/office/officeart/2005/8/layout/chevron2"/>
    <dgm:cxn modelId="{4B3D112F-EA8D-4DB2-B969-3A854274D1B7}" type="presParOf" srcId="{41F47F86-BA9F-4076-8EC5-2C5FF24DF7EA}" destId="{FFB4DEF5-C647-4243-958B-AB03199EE1D0}" srcOrd="0" destOrd="0" presId="urn:microsoft.com/office/officeart/2005/8/layout/chevron2"/>
    <dgm:cxn modelId="{04142338-7676-487B-BDDD-F7660A878AF9}" type="presParOf" srcId="{41F47F86-BA9F-4076-8EC5-2C5FF24DF7EA}" destId="{8952DEB6-421A-44D9-9CCD-3BCC89106A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E096B8-7CD4-4526-BDCD-E97B05C3BE32}">
      <dsp:nvSpPr>
        <dsp:cNvPr id="0" name=""/>
        <dsp:cNvSpPr/>
      </dsp:nvSpPr>
      <dsp:spPr>
        <a:xfrm>
          <a:off x="0" y="518933"/>
          <a:ext cx="8291264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80D30-DD3B-476E-B876-C9ACE11F1591}">
      <dsp:nvSpPr>
        <dsp:cNvPr id="0" name=""/>
        <dsp:cNvSpPr/>
      </dsp:nvSpPr>
      <dsp:spPr>
        <a:xfrm>
          <a:off x="414563" y="76133"/>
          <a:ext cx="5803884" cy="885600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توفير ما يعرف بالتوصيلات المؤقتة لأي شبكة تستخدم نظام الكابلات </a:t>
          </a:r>
          <a:endParaRPr lang="ar-SA" sz="2000" b="0" kern="1200" dirty="0">
            <a:solidFill>
              <a:schemeClr val="accent3"/>
            </a:solidFill>
          </a:endParaRPr>
        </a:p>
      </dsp:txBody>
      <dsp:txXfrm>
        <a:off x="414563" y="76133"/>
        <a:ext cx="5803884" cy="885600"/>
      </dsp:txXfrm>
    </dsp:sp>
    <dsp:sp modelId="{18D9158C-3AB7-4D4E-B087-D459A1E1666E}">
      <dsp:nvSpPr>
        <dsp:cNvPr id="0" name=""/>
        <dsp:cNvSpPr/>
      </dsp:nvSpPr>
      <dsp:spPr>
        <a:xfrm>
          <a:off x="0" y="1872208"/>
          <a:ext cx="8291264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2D25F-1DF3-474C-A154-F7687EECA589}">
      <dsp:nvSpPr>
        <dsp:cNvPr id="0" name=""/>
        <dsp:cNvSpPr/>
      </dsp:nvSpPr>
      <dsp:spPr>
        <a:xfrm>
          <a:off x="414563" y="1436933"/>
          <a:ext cx="5803884" cy="885600"/>
        </a:xfrm>
        <a:prstGeom prst="roundRect">
          <a:avLst/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المساعدة في توفير بديل احتياطي لأي شبكة مقامة حاليا </a:t>
          </a:r>
          <a:endParaRPr lang="ar-SA" sz="2000" b="0" kern="1200" dirty="0">
            <a:solidFill>
              <a:schemeClr val="accent3"/>
            </a:solidFill>
          </a:endParaRPr>
        </a:p>
      </dsp:txBody>
      <dsp:txXfrm>
        <a:off x="414563" y="1436933"/>
        <a:ext cx="5803884" cy="885600"/>
      </dsp:txXfrm>
    </dsp:sp>
    <dsp:sp modelId="{6B307A23-0EE3-4973-A660-72386BC69CD3}">
      <dsp:nvSpPr>
        <dsp:cNvPr id="0" name=""/>
        <dsp:cNvSpPr/>
      </dsp:nvSpPr>
      <dsp:spPr>
        <a:xfrm>
          <a:off x="0" y="3240533"/>
          <a:ext cx="8291264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31620"/>
              <a:lumOff val="4773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F4F365-8C23-4512-92EE-F3105C12B192}">
      <dsp:nvSpPr>
        <dsp:cNvPr id="0" name=""/>
        <dsp:cNvSpPr/>
      </dsp:nvSpPr>
      <dsp:spPr>
        <a:xfrm>
          <a:off x="414563" y="2797733"/>
          <a:ext cx="5803884" cy="885600"/>
        </a:xfrm>
        <a:prstGeom prst="roundRect">
          <a:avLst/>
        </a:prstGeom>
        <a:solidFill>
          <a:schemeClr val="accent2">
            <a:shade val="50000"/>
            <a:hueOff val="0"/>
            <a:satOff val="-32532"/>
            <a:lumOff val="527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جعل بعض مكونات الشبكة قابلة للحركة من مكان لآخر</a:t>
          </a:r>
          <a:endParaRPr lang="ar-SA" sz="2000" b="0" kern="1200" dirty="0">
            <a:solidFill>
              <a:schemeClr val="accent3"/>
            </a:solidFill>
          </a:endParaRPr>
        </a:p>
      </dsp:txBody>
      <dsp:txXfrm>
        <a:off x="414563" y="2797733"/>
        <a:ext cx="5803884" cy="885600"/>
      </dsp:txXfrm>
    </dsp:sp>
    <dsp:sp modelId="{7DD60F20-86E0-499C-930C-E66B9D75C3D2}">
      <dsp:nvSpPr>
        <dsp:cNvPr id="0" name=""/>
        <dsp:cNvSpPr/>
      </dsp:nvSpPr>
      <dsp:spPr>
        <a:xfrm>
          <a:off x="0" y="4601333"/>
          <a:ext cx="8291264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BA598E-F258-482A-BE32-33233A495219}">
      <dsp:nvSpPr>
        <dsp:cNvPr id="0" name=""/>
        <dsp:cNvSpPr/>
      </dsp:nvSpPr>
      <dsp:spPr>
        <a:xfrm>
          <a:off x="414563" y="4158533"/>
          <a:ext cx="5803884" cy="885600"/>
        </a:xfrm>
        <a:prstGeom prst="roundRect">
          <a:avLst/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توفير إمكانية توسيع و مد الشبكات خارج الحدود المادية للتوصيل</a:t>
          </a:r>
          <a:endParaRPr lang="ar-SA" sz="2000" b="0" kern="1200" dirty="0">
            <a:solidFill>
              <a:schemeClr val="accent3"/>
            </a:solidFill>
          </a:endParaRPr>
        </a:p>
      </dsp:txBody>
      <dsp:txXfrm>
        <a:off x="414563" y="4158533"/>
        <a:ext cx="5803884" cy="88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9194A1-DC62-4161-BF41-2B46B3C41AA0}">
      <dsp:nvSpPr>
        <dsp:cNvPr id="0" name=""/>
        <dsp:cNvSpPr/>
      </dsp:nvSpPr>
      <dsp:spPr>
        <a:xfrm>
          <a:off x="1807400" y="47705"/>
          <a:ext cx="2289854" cy="228985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chemeClr val="accent3"/>
              </a:solidFill>
            </a:rPr>
            <a:t>شبكات لاسلكية محلية </a:t>
          </a:r>
          <a:r>
            <a:rPr lang="en-US" sz="1900" kern="1200" dirty="0" smtClean="0">
              <a:solidFill>
                <a:schemeClr val="accent3"/>
              </a:solidFill>
            </a:rPr>
            <a:t>LANs</a:t>
          </a:r>
          <a:endParaRPr lang="ar-SA" sz="1900" kern="1200" dirty="0">
            <a:solidFill>
              <a:schemeClr val="accent3"/>
            </a:solidFill>
          </a:endParaRPr>
        </a:p>
      </dsp:txBody>
      <dsp:txXfrm>
        <a:off x="2112714" y="448429"/>
        <a:ext cx="1679226" cy="1030434"/>
      </dsp:txXfrm>
    </dsp:sp>
    <dsp:sp modelId="{4CE4D4B6-6656-4C26-BAE4-C195D1241EDB}">
      <dsp:nvSpPr>
        <dsp:cNvPr id="0" name=""/>
        <dsp:cNvSpPr/>
      </dsp:nvSpPr>
      <dsp:spPr>
        <a:xfrm>
          <a:off x="2633656" y="1478864"/>
          <a:ext cx="2289854" cy="2289854"/>
        </a:xfrm>
        <a:prstGeom prst="ellipse">
          <a:avLst/>
        </a:prstGeom>
        <a:solidFill>
          <a:schemeClr val="accent2">
            <a:alpha val="50000"/>
            <a:hueOff val="-7200000"/>
            <a:satOff val="-25001"/>
            <a:lumOff val="3000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chemeClr val="accent3"/>
              </a:solidFill>
            </a:rPr>
            <a:t>شبكات لاسلكية لأجهزة متنقلة </a:t>
          </a:r>
          <a:r>
            <a:rPr lang="en-US" sz="1900" kern="1200" dirty="0" smtClean="0">
              <a:solidFill>
                <a:schemeClr val="accent3"/>
              </a:solidFill>
            </a:rPr>
            <a:t>Mobile Computer</a:t>
          </a:r>
          <a:br>
            <a:rPr lang="en-US" sz="1900" kern="1200" dirty="0" smtClean="0">
              <a:solidFill>
                <a:schemeClr val="accent3"/>
              </a:solidFill>
            </a:rPr>
          </a:br>
          <a:endParaRPr lang="ar-SA" sz="1900" kern="1200" dirty="0">
            <a:solidFill>
              <a:schemeClr val="accent3"/>
            </a:solidFill>
          </a:endParaRPr>
        </a:p>
      </dsp:txBody>
      <dsp:txXfrm>
        <a:off x="3333970" y="2070410"/>
        <a:ext cx="1373912" cy="1259419"/>
      </dsp:txXfrm>
    </dsp:sp>
    <dsp:sp modelId="{6EFEB432-9E64-4C4C-A63A-47D375B3868F}">
      <dsp:nvSpPr>
        <dsp:cNvPr id="0" name=""/>
        <dsp:cNvSpPr/>
      </dsp:nvSpPr>
      <dsp:spPr>
        <a:xfrm>
          <a:off x="981145" y="1478864"/>
          <a:ext cx="2289854" cy="2289854"/>
        </a:xfrm>
        <a:prstGeom prst="ellipse">
          <a:avLst/>
        </a:prstGeom>
        <a:solidFill>
          <a:schemeClr val="accent2">
            <a:alpha val="50000"/>
            <a:hueOff val="-14400000"/>
            <a:satOff val="-50003"/>
            <a:lumOff val="6000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solidFill>
                <a:schemeClr val="accent3"/>
              </a:solidFill>
            </a:rPr>
            <a:t>شبكات لاسلكية محلية ممتدة </a:t>
          </a:r>
          <a:r>
            <a:rPr lang="en-US" sz="1900" kern="1200" dirty="0" smtClean="0">
              <a:solidFill>
                <a:schemeClr val="accent3"/>
              </a:solidFill>
            </a:rPr>
            <a:t>Extended LANs</a:t>
          </a:r>
          <a:br>
            <a:rPr lang="en-US" sz="1900" kern="1200" dirty="0" smtClean="0">
              <a:solidFill>
                <a:schemeClr val="accent3"/>
              </a:solidFill>
            </a:rPr>
          </a:br>
          <a:endParaRPr lang="ar-SA" sz="1900" kern="1200" dirty="0">
            <a:solidFill>
              <a:schemeClr val="accent3"/>
            </a:solidFill>
          </a:endParaRPr>
        </a:p>
      </dsp:txBody>
      <dsp:txXfrm>
        <a:off x="1196772" y="2070410"/>
        <a:ext cx="1373912" cy="12594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8DB319-0BB3-4A22-AE7E-28CF3241A141}">
      <dsp:nvSpPr>
        <dsp:cNvPr id="0" name=""/>
        <dsp:cNvSpPr/>
      </dsp:nvSpPr>
      <dsp:spPr>
        <a:xfrm rot="5400000">
          <a:off x="7327288" y="159680"/>
          <a:ext cx="1049373" cy="73456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1</a:t>
          </a:r>
          <a:endParaRPr lang="ar-SA" sz="2100" kern="1200" dirty="0"/>
        </a:p>
      </dsp:txBody>
      <dsp:txXfrm rot="5400000">
        <a:off x="7327288" y="159680"/>
        <a:ext cx="1049373" cy="734561"/>
      </dsp:txXfrm>
    </dsp:sp>
    <dsp:sp modelId="{458E9338-F7B1-4771-B2AC-7B8A4DDBC630}">
      <dsp:nvSpPr>
        <dsp:cNvPr id="0" name=""/>
        <dsp:cNvSpPr/>
      </dsp:nvSpPr>
      <dsp:spPr>
        <a:xfrm rot="16200000">
          <a:off x="3401300" y="-3399026"/>
          <a:ext cx="682092" cy="7484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المرونة:حيث تمر الموجات الكهرومغناطيسية في </a:t>
          </a:r>
          <a:r>
            <a:rPr lang="ar-SA" sz="2200" kern="1200" dirty="0" err="1" smtClean="0"/>
            <a:t>الهواء </a:t>
          </a:r>
          <a:r>
            <a:rPr lang="ar-SA" sz="2200" kern="1200" dirty="0" smtClean="0"/>
            <a:t>,فيمكن وضع نقطة وصول </a:t>
          </a:r>
          <a:r>
            <a:rPr lang="ar-SA" sz="2200" kern="1200" dirty="0" err="1" smtClean="0"/>
            <a:t>الشبكة </a:t>
          </a:r>
          <a:r>
            <a:rPr lang="ar-SA" sz="2200" kern="1200" dirty="0" smtClean="0"/>
            <a:t>(المودم) في أي مكان على مسافة معينة.</a:t>
          </a:r>
          <a:endParaRPr lang="ar-SA" sz="2200" kern="1200" dirty="0"/>
        </a:p>
      </dsp:txBody>
      <dsp:txXfrm rot="16200000">
        <a:off x="3401300" y="-3399026"/>
        <a:ext cx="682092" cy="7484694"/>
      </dsp:txXfrm>
    </dsp:sp>
    <dsp:sp modelId="{13006060-E9E7-425B-A5EF-825B0F6E07E4}">
      <dsp:nvSpPr>
        <dsp:cNvPr id="0" name=""/>
        <dsp:cNvSpPr/>
      </dsp:nvSpPr>
      <dsp:spPr>
        <a:xfrm rot="5400000">
          <a:off x="7327288" y="1091482"/>
          <a:ext cx="1049373" cy="734561"/>
        </a:xfrm>
        <a:prstGeom prst="chevron">
          <a:avLst/>
        </a:prstGeom>
        <a:solidFill>
          <a:schemeClr val="accent5">
            <a:hueOff val="814256"/>
            <a:satOff val="2799"/>
            <a:lumOff val="-13432"/>
            <a:alphaOff val="0"/>
          </a:schemeClr>
        </a:solidFill>
        <a:ln w="25400" cap="flat" cmpd="sng" algn="ctr">
          <a:solidFill>
            <a:schemeClr val="accent5">
              <a:hueOff val="814256"/>
              <a:satOff val="2799"/>
              <a:lumOff val="-13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2</a:t>
          </a:r>
          <a:endParaRPr lang="ar-SA" sz="2100" kern="1200" dirty="0"/>
        </a:p>
      </dsp:txBody>
      <dsp:txXfrm rot="5400000">
        <a:off x="7327288" y="1091482"/>
        <a:ext cx="1049373" cy="734561"/>
      </dsp:txXfrm>
    </dsp:sp>
    <dsp:sp modelId="{3AD8EBF8-B45F-4C82-B6AD-799C72D3BE12}">
      <dsp:nvSpPr>
        <dsp:cNvPr id="0" name=""/>
        <dsp:cNvSpPr/>
      </dsp:nvSpPr>
      <dsp:spPr>
        <a:xfrm rot="16200000">
          <a:off x="3401300" y="-2467224"/>
          <a:ext cx="682092" cy="7484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14256"/>
              <a:satOff val="2799"/>
              <a:lumOff val="-13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سهولة الاستخدام.</a:t>
          </a:r>
          <a:endParaRPr lang="ar-SA" sz="2200" kern="1200" dirty="0"/>
        </a:p>
      </dsp:txBody>
      <dsp:txXfrm rot="16200000">
        <a:off x="3401300" y="-2467224"/>
        <a:ext cx="682092" cy="7484694"/>
      </dsp:txXfrm>
    </dsp:sp>
    <dsp:sp modelId="{584F4E66-641B-4773-9A69-25B4E13B2B38}">
      <dsp:nvSpPr>
        <dsp:cNvPr id="0" name=""/>
        <dsp:cNvSpPr/>
      </dsp:nvSpPr>
      <dsp:spPr>
        <a:xfrm rot="5400000">
          <a:off x="7327288" y="2023283"/>
          <a:ext cx="1049373" cy="734561"/>
        </a:xfrm>
        <a:prstGeom prst="chevron">
          <a:avLst/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3</a:t>
          </a:r>
        </a:p>
      </dsp:txBody>
      <dsp:txXfrm rot="5400000">
        <a:off x="7327288" y="2023283"/>
        <a:ext cx="1049373" cy="734561"/>
      </dsp:txXfrm>
    </dsp:sp>
    <dsp:sp modelId="{7618DFB7-1369-4935-A186-1EC2164B9F96}">
      <dsp:nvSpPr>
        <dsp:cNvPr id="0" name=""/>
        <dsp:cNvSpPr/>
      </dsp:nvSpPr>
      <dsp:spPr>
        <a:xfrm rot="16200000">
          <a:off x="3401300" y="-1535423"/>
          <a:ext cx="682092" cy="7484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مكان الأجهزة: توفير إمكانية توسيع وتغيير أماكن الشبكات خارج الحدود المادية </a:t>
          </a:r>
          <a:r>
            <a:rPr lang="ar-SA" sz="2200" kern="1200" dirty="0" err="1" smtClean="0"/>
            <a:t>للتوصيل.</a:t>
          </a:r>
          <a:r>
            <a:rPr lang="ar-SA" sz="2200" kern="1200" dirty="0" smtClean="0"/>
            <a:t> كما أن مكونات الشبكة قابلة للحركة من مكان </a:t>
          </a:r>
          <a:r>
            <a:rPr lang="ar-SA" sz="2200" kern="1200" dirty="0" err="1" smtClean="0"/>
            <a:t>لأخر.</a:t>
          </a:r>
          <a:r>
            <a:rPr lang="ar-SA" sz="2200" kern="1200" dirty="0" smtClean="0"/>
            <a:t> </a:t>
          </a:r>
          <a:endParaRPr lang="ar-SA" sz="2200" kern="1200" dirty="0"/>
        </a:p>
      </dsp:txBody>
      <dsp:txXfrm rot="16200000">
        <a:off x="3401300" y="-1535423"/>
        <a:ext cx="682092" cy="7484694"/>
      </dsp:txXfrm>
    </dsp:sp>
    <dsp:sp modelId="{1D6E1840-843C-446D-9823-29C5954ADA04}">
      <dsp:nvSpPr>
        <dsp:cNvPr id="0" name=""/>
        <dsp:cNvSpPr/>
      </dsp:nvSpPr>
      <dsp:spPr>
        <a:xfrm rot="5400000">
          <a:off x="7327288" y="2955084"/>
          <a:ext cx="1049373" cy="734561"/>
        </a:xfrm>
        <a:prstGeom prst="chevron">
          <a:avLst/>
        </a:prstGeom>
        <a:solidFill>
          <a:schemeClr val="accent5">
            <a:hueOff val="2442768"/>
            <a:satOff val="8397"/>
            <a:lumOff val="-40295"/>
            <a:alphaOff val="0"/>
          </a:schemeClr>
        </a:solidFill>
        <a:ln w="25400" cap="flat" cmpd="sng" algn="ctr">
          <a:solidFill>
            <a:schemeClr val="accent5">
              <a:hueOff val="2442768"/>
              <a:satOff val="8397"/>
              <a:lumOff val="-40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4</a:t>
          </a:r>
          <a:endParaRPr lang="ar-SA" sz="2100" kern="1200" dirty="0"/>
        </a:p>
      </dsp:txBody>
      <dsp:txXfrm rot="5400000">
        <a:off x="7327288" y="2955084"/>
        <a:ext cx="1049373" cy="734561"/>
      </dsp:txXfrm>
    </dsp:sp>
    <dsp:sp modelId="{6D7683AD-4C1F-418E-9EDC-160F3A6BE79A}">
      <dsp:nvSpPr>
        <dsp:cNvPr id="0" name=""/>
        <dsp:cNvSpPr/>
      </dsp:nvSpPr>
      <dsp:spPr>
        <a:xfrm rot="16200000">
          <a:off x="3401300" y="-603622"/>
          <a:ext cx="682092" cy="7484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442768"/>
              <a:satOff val="8397"/>
              <a:lumOff val="-40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المتانة: شبكات اللاسلكي تعتبر متينة ولكن قد تعاني من التداخل الإذاعي مع الأجهزة الأخرى.</a:t>
          </a:r>
          <a:endParaRPr lang="ar-SA" sz="2200" kern="1200" dirty="0"/>
        </a:p>
      </dsp:txBody>
      <dsp:txXfrm rot="16200000">
        <a:off x="3401300" y="-603622"/>
        <a:ext cx="682092" cy="7484694"/>
      </dsp:txXfrm>
    </dsp:sp>
    <dsp:sp modelId="{FFB4DEF5-C647-4243-958B-AB03199EE1D0}">
      <dsp:nvSpPr>
        <dsp:cNvPr id="0" name=""/>
        <dsp:cNvSpPr/>
      </dsp:nvSpPr>
      <dsp:spPr>
        <a:xfrm rot="5400000">
          <a:off x="7327288" y="3886885"/>
          <a:ext cx="1049373" cy="734561"/>
        </a:xfrm>
        <a:prstGeom prst="chevron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5</a:t>
          </a:r>
          <a:endParaRPr lang="ar-SA" sz="2100" kern="1200" dirty="0"/>
        </a:p>
      </dsp:txBody>
      <dsp:txXfrm rot="5400000">
        <a:off x="7327288" y="3886885"/>
        <a:ext cx="1049373" cy="734561"/>
      </dsp:txXfrm>
    </dsp:sp>
    <dsp:sp modelId="{8952DEB6-421A-44D9-9CCD-3BCC89106AF8}">
      <dsp:nvSpPr>
        <dsp:cNvPr id="0" name=""/>
        <dsp:cNvSpPr/>
      </dsp:nvSpPr>
      <dsp:spPr>
        <a:xfrm rot="16200000">
          <a:off x="3401300" y="328178"/>
          <a:ext cx="682092" cy="7484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kern="1200" dirty="0" smtClean="0"/>
            <a:t>السعر المناسب</a:t>
          </a:r>
          <a:endParaRPr lang="ar-SA" sz="2200" kern="1200" dirty="0"/>
        </a:p>
      </dsp:txBody>
      <dsp:txXfrm rot="16200000">
        <a:off x="3401300" y="328178"/>
        <a:ext cx="682092" cy="748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Image1IGFDmageGFD1cvbiofzerze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89875" y="6308725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b="1">
                <a:solidFill>
                  <a:schemeClr val="bg1"/>
                </a:solidFill>
              </a:rPr>
              <a:t>Page </a:t>
            </a:r>
            <a:fld id="{FCA64041-2CBE-4BB0-B2CC-2188B3E968FD}" type="slidenum">
              <a:rPr lang="fr-FR" b="1">
                <a:solidFill>
                  <a:schemeClr val="bg1"/>
                </a:solidFill>
              </a:rPr>
              <a:pPr algn="ctr"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.wikipedia.org/w/index.php?title=%D8%AC%D9%87%D8%A7%D8%B2_%D8%A7%D9%84%D8%AD%D8%A7%D8%B3%D8%A8&amp;action=edit&amp;redlink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r.wikipedia.org/wiki/%D8%B4%D8%A8%D9%83%D8%A9_%D8%AD%D8%A7%D8%B3%D9%88%D8%A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IGFDmageGFD1cvbiofzerz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3728" y="2276872"/>
            <a:ext cx="46778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accent3"/>
              </a:extrusionClr>
            </a:sp3d>
          </a:bodyPr>
          <a:lstStyle/>
          <a:p>
            <a:r>
              <a:rPr lang="ar-SA" sz="6000" i="1" dirty="0" smtClean="0">
                <a:solidFill>
                  <a:schemeClr val="bg1"/>
                </a:solidFill>
              </a:rPr>
              <a:t>الشبكات </a:t>
            </a:r>
            <a:r>
              <a:rPr lang="ar-SA" sz="60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اللاسلكية</a:t>
            </a:r>
            <a:r>
              <a:rPr lang="ar-SA" sz="6000" i="1" dirty="0" smtClean="0">
                <a:solidFill>
                  <a:schemeClr val="bg1"/>
                </a:solidFill>
              </a:rPr>
              <a:t> </a:t>
            </a:r>
            <a:endParaRPr lang="fr-FR" sz="6000" i="1" dirty="0">
              <a:solidFill>
                <a:schemeClr val="bg1"/>
              </a:solidFill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619672" y="5589240"/>
            <a:ext cx="7524328" cy="1440160"/>
          </a:xfrm>
        </p:spPr>
        <p:txBody>
          <a:bodyPr/>
          <a:lstStyle/>
          <a:p>
            <a:endParaRPr lang="en-US" i="1" kern="1200" dirty="0" smtClean="0">
              <a:solidFill>
                <a:schemeClr val="bg1"/>
              </a:solidFill>
              <a:latin typeface="Arial" pitchFamily="34" charset="0"/>
              <a:ea typeface="Monotype Koufi" pitchFamily="2" charset="-78"/>
              <a:cs typeface="Monotype Koufi" pitchFamily="2" charset="-78"/>
            </a:endParaRPr>
          </a:p>
          <a:p>
            <a:r>
              <a:rPr lang="en-US" i="1" kern="1200" dirty="0" smtClean="0">
                <a:solidFill>
                  <a:schemeClr val="bg1"/>
                </a:solidFill>
                <a:latin typeface="Arial" pitchFamily="34" charset="0"/>
                <a:ea typeface="Monotype Koufi" pitchFamily="2" charset="-78"/>
                <a:cs typeface="Monotype Koufi" pitchFamily="2" charset="-78"/>
              </a:rPr>
              <a:t>               </a:t>
            </a:r>
            <a:endParaRPr lang="ar-SA" i="1" kern="1200" dirty="0">
              <a:solidFill>
                <a:schemeClr val="bg1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6" name="صورة 5" descr="7_WiF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645024"/>
            <a:ext cx="4032448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3"/>
          <p:cNvSpPr/>
          <p:nvPr/>
        </p:nvSpPr>
        <p:spPr bwMode="auto">
          <a:xfrm>
            <a:off x="827584" y="1700808"/>
            <a:ext cx="7848872" cy="4176464"/>
          </a:xfrm>
          <a:prstGeom prst="snip2DiagRect">
            <a:avLst/>
          </a:prstGeom>
          <a:solidFill>
            <a:schemeClr val="accent1">
              <a:alpha val="4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تتيح كل نقطة وصول للشبكة مدى معين يمكن من خلاله توصيل جهاز كمبيوتر بنقطة الوصل.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ولكن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من الصعب تحديد مسافة ما بينهما نظرا لاختلاف المسافات التي تغطيها الشبكة طبقا للبيئة الموجودة فيها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الشبكة 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سواء داخل المبنى أو في مكان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مفتوح 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فتغطي الشبكة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اللا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سلكية من 150 إلى 300 قدم و حتى حوالي 1000 قدم في الأماكن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المفتوحة </a:t>
            </a:r>
            <a:r>
              <a:rPr lang="ar-SA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ar-SA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مع</a:t>
            </a:r>
            <a:r>
              <a:rPr kumimoji="0" lang="ar-S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الأخذ بالاعتبار قلة أداء الشبكة كلما زادت </a:t>
            </a:r>
            <a:r>
              <a:rPr kumimoji="0" lang="ar-SA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المسافة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u="sng" dirty="0" smtClean="0">
                <a:solidFill>
                  <a:schemeClr val="bg1"/>
                </a:solidFill>
              </a:rPr>
              <a:t>مميزات الشبكة اللاسلكية</a:t>
            </a:r>
            <a:endParaRPr lang="ar-SA" u="sng" dirty="0">
              <a:solidFill>
                <a:schemeClr val="bg1"/>
              </a:solidFill>
            </a:endParaRP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67544" y="1600200"/>
          <a:ext cx="8219256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8DB319-0BB3-4A22-AE7E-28CF3241A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78DB319-0BB3-4A22-AE7E-28CF3241A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8E9338-F7B1-4771-B2AC-7B8A4DDBC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458E9338-F7B1-4771-B2AC-7B8A4DDBC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006060-E9E7-425B-A5EF-825B0F6E0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13006060-E9E7-425B-A5EF-825B0F6E07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D8EBF8-B45F-4C82-B6AD-799C72D3B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3AD8EBF8-B45F-4C82-B6AD-799C72D3BE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4F4E66-641B-4773-9A69-25B4E13B2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584F4E66-641B-4773-9A69-25B4E13B2B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18DFB7-1369-4935-A186-1EC2164B9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7618DFB7-1369-4935-A186-1EC2164B9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6E1840-843C-446D-9823-29C5954AD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1D6E1840-843C-446D-9823-29C5954AD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683AD-4C1F-418E-9EDC-160F3A6BE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6D7683AD-4C1F-418E-9EDC-160F3A6BE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B4DEF5-C647-4243-958B-AB03199EE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FFB4DEF5-C647-4243-958B-AB03199EE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52DEB6-421A-44D9-9CCD-3BCC89106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8952DEB6-421A-44D9-9CCD-3BCC89106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 bwMode="auto">
          <a:xfrm>
            <a:off x="683568" y="3501008"/>
            <a:ext cx="7848872" cy="2736304"/>
          </a:xfrm>
          <a:prstGeom prst="flowChartAlternateProcess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انخفاض السرعة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ارتفاع في معدلات الخطأ </a:t>
            </a:r>
          </a:p>
          <a:p>
            <a:pPr lvl="0" algn="r" rtl="1"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التداخل الإذاعي مع الأجهزة الأخرى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مخاطر أمنية عالية 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643192" cy="940966"/>
          </a:xfrm>
        </p:spPr>
        <p:txBody>
          <a:bodyPr/>
          <a:lstStyle/>
          <a:p>
            <a:r>
              <a:rPr lang="ar-SA" b="1" u="sng" dirty="0" smtClean="0">
                <a:solidFill>
                  <a:schemeClr val="accent3"/>
                </a:solidFill>
              </a:rPr>
              <a:t>مساوئ الشبكة اللاسلكية</a:t>
            </a:r>
            <a:endParaRPr lang="ar-SA" u="sng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1324744"/>
          </a:xfrm>
        </p:spPr>
        <p:txBody>
          <a:bodyPr/>
          <a:lstStyle/>
          <a:p>
            <a:pPr algn="ctr" rtl="1">
              <a:buNone/>
            </a:pPr>
            <a:r>
              <a:rPr lang="ar-SA" dirty="0" smtClean="0">
                <a:solidFill>
                  <a:schemeClr val="bg1"/>
                </a:solidFill>
              </a:rPr>
              <a:t> على الرغم من أن الشبكات المحلية اللاسلكية هي أسهل في التركيب والصيانة، إلا أن لها عدة عيوب و </a:t>
            </a:r>
            <a:r>
              <a:rPr lang="ar-SA" dirty="0" err="1" smtClean="0">
                <a:solidFill>
                  <a:schemeClr val="bg1"/>
                </a:solidFill>
              </a:rPr>
              <a:t>منها:</a:t>
            </a:r>
            <a:endParaRPr lang="ar-SA" dirty="0" smtClean="0">
              <a:solidFill>
                <a:schemeClr val="bg1"/>
              </a:solidFill>
            </a:endParaRPr>
          </a:p>
          <a:p>
            <a:pPr algn="r" rtl="1">
              <a:buFont typeface="Wingdings" pitchFamily="2" charset="2"/>
              <a:buChar char="Ø"/>
            </a:pPr>
            <a:endParaRPr lang="ar-SA" dirty="0" smtClean="0">
              <a:solidFill>
                <a:schemeClr val="bg1"/>
              </a:solidFill>
            </a:endParaRPr>
          </a:p>
          <a:p>
            <a:pPr algn="r">
              <a:buFont typeface="Wingdings" pitchFamily="2" charset="2"/>
              <a:buChar char="Ø"/>
            </a:pP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154113" y="185738"/>
            <a:ext cx="15969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5400" u="sng" dirty="0" smtClean="0">
                <a:solidFill>
                  <a:schemeClr val="bg1"/>
                </a:solidFill>
              </a:rPr>
              <a:t>مقدمة </a:t>
            </a:r>
            <a:endParaRPr lang="fr-FR" sz="5400" u="sng" dirty="0">
              <a:solidFill>
                <a:schemeClr val="bg1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11188" y="1484784"/>
            <a:ext cx="7958137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r"/>
            <a:r>
              <a:rPr lang="ar-SA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كثيرا ما نسمع عن الشبكات الحاسوبية السلكية ومنها </a:t>
            </a:r>
            <a:endParaRPr lang="ar-SA" sz="2400" dirty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  -  WAN  - MAN  </a:t>
            </a:r>
          </a:p>
          <a:p>
            <a:pPr algn="r"/>
            <a:r>
              <a:rPr lang="ar-SA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وتم تنفيذ هذه الشبكات باستخدام الكابلات التي تربط بين أجهزة الكمبيوتر مع بعضها البعض</a:t>
            </a:r>
          </a:p>
          <a:p>
            <a:pPr algn="r"/>
            <a:endParaRPr lang="en-US" sz="240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endParaRPr lang="ar-SA" sz="2400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ar-SA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أما الآن أصبح بإمكان الشخص التنقل في اي مكان يريده وحتى بالأماكن العامة وهو حاملا </a:t>
            </a:r>
            <a:r>
              <a:rPr lang="ar-SA" sz="2400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 tooltip="جهاز الحاسب (الصفحة غير موجودة)"/>
              </a:rPr>
              <a:t>جهاز الحاسب</a:t>
            </a:r>
            <a:r>
              <a:rPr lang="ar-SA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المحمول أو ال(</a:t>
            </a:r>
            <a:r>
              <a:rPr lang="ar-SA" sz="2400" dirty="0" err="1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لاب</a:t>
            </a:r>
            <a:r>
              <a:rPr lang="ar-SA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SA" sz="2400" dirty="0" err="1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توب</a:t>
            </a:r>
            <a:r>
              <a:rPr lang="ar-SA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وبدون اي أسلاك و يستطيع ان يرسل أو يتلقى اي بريد إلكتروني والتصفح في الإنترنت بحريه كاملة</a:t>
            </a:r>
            <a:endParaRPr lang="ar-SA" sz="2400" dirty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u="sng" dirty="0" smtClean="0">
                <a:solidFill>
                  <a:schemeClr val="accent3"/>
                </a:solidFill>
              </a:rPr>
              <a:t>الفرق بين الشبكة السلكية و اللاسلكية </a:t>
            </a:r>
            <a:endParaRPr lang="ar-SA" u="sng" dirty="0">
              <a:solidFill>
                <a:schemeClr val="accent3"/>
              </a:solidFill>
            </a:endParaRPr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683568" y="1700808"/>
          <a:ext cx="7800528" cy="4523277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900264"/>
                <a:gridCol w="3900264"/>
              </a:tblGrid>
              <a:tr h="80671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الشبكة السلكية </a:t>
                      </a:r>
                      <a:endParaRPr lang="ar-SA" dirty="0"/>
                    </a:p>
                  </a:txBody>
                  <a:tcPr anchor="ctr">
                    <a:solidFill>
                      <a:srgbClr val="22446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الشبكة اللاسلكية </a:t>
                      </a:r>
                      <a:endParaRPr lang="ar-SA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24467"/>
                    </a:solidFill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مستوى الحماية اكثر </a:t>
                      </a:r>
                      <a:b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endParaRPr lang="ar-SA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قادرة</a:t>
                      </a:r>
                      <a:r>
                        <a:rPr lang="ar-SA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على الامتداد و تغطية مناطق لا يمكن للشبكات السلكية</a:t>
                      </a:r>
                      <a:r>
                        <a:rPr lang="ar-SA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الوصول اليها و ذلك بقدرتها على اختراق الجدران و العوائق الاخرى</a:t>
                      </a:r>
                      <a:endParaRPr lang="ar-SA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80671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الثبات اكثر </a:t>
                      </a:r>
                      <a:endParaRPr lang="ar-SA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سهولة الاستعمال </a:t>
                      </a:r>
                      <a:endParaRPr lang="ar-SA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806719">
                <a:tc>
                  <a:txBody>
                    <a:bodyPr/>
                    <a:lstStyle/>
                    <a:p>
                      <a:pPr algn="ctr" rtl="1"/>
                      <a:r>
                        <a:rPr lang="ar-SA" sz="18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كمية و سرعة </a:t>
                      </a:r>
                      <a:r>
                        <a:rPr lang="ar-SA" sz="1800" kern="12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الداتا</a:t>
                      </a:r>
                      <a:r>
                        <a:rPr lang="ar-SA" sz="18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اكبر التي تصل الى </a:t>
                      </a:r>
                      <a:r>
                        <a:rPr lang="en-US" sz="18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800" kern="12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</a:t>
                      </a:r>
                      <a:r>
                        <a:rPr lang="en-US" sz="18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800" kern="1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endParaRPr lang="ar-SA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سهولة التخطيط بحيث ان عدد الاجهزة</a:t>
                      </a:r>
                      <a:r>
                        <a:rPr lang="ar-SA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المطلوبة قليله و لا يهم موقع الاجهزة</a:t>
                      </a:r>
                      <a:r>
                        <a:rPr lang="ar-SA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المستقبله ما دامت في مجال البث </a:t>
                      </a:r>
                      <a:endParaRPr lang="ar-SA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806719">
                <a:tc>
                  <a:txBody>
                    <a:bodyPr/>
                    <a:lstStyle/>
                    <a:p>
                      <a:pPr algn="ctr" rtl="1"/>
                      <a:endParaRPr lang="ar-SA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انخفاض كلفة الاجهزة</a:t>
                      </a:r>
                      <a:r>
                        <a:rPr lang="ar-SA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ar-SA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مقارنه بالشبكات السلكية</a:t>
                      </a:r>
                      <a:r>
                        <a:rPr lang="ar-SA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ar-SA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55776" y="1124744"/>
            <a:ext cx="33858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200" b="1" u="sng" dirty="0" smtClean="0">
                <a:solidFill>
                  <a:schemeClr val="bg1"/>
                </a:solidFill>
                <a:latin typeface="Verdana" pitchFamily="34" charset="0"/>
              </a:rPr>
              <a:t>ما هي الشبكة اللاسلكية </a:t>
            </a:r>
            <a:endParaRPr lang="fr-FR" u="sng" dirty="0">
              <a:solidFill>
                <a:schemeClr val="bg1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188" y="2133601"/>
            <a:ext cx="7958137" cy="24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ctr"/>
            <a:r>
              <a:rPr lang="ar-SA" sz="28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هي نوع من </a:t>
            </a:r>
            <a:r>
              <a:rPr lang="ar-SA" sz="28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 tooltip="شبكة حاسوب"/>
              </a:rPr>
              <a:t>الشبكات الحاسوبية</a:t>
            </a:r>
            <a:r>
              <a:rPr lang="ar-SA" sz="28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التي تعمل على نقل المعلومات بين العقد من دون استخدام الأسلاك(التوصيلات</a:t>
            </a:r>
            <a:r>
              <a:rPr lang="ar-SA" sz="2800" dirty="0" err="1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fr-FR" sz="2800" b="1" dirty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صورة 3" descr="Wireless-Network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437112"/>
            <a:ext cx="2520280" cy="1878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1143000"/>
          </a:xfrm>
        </p:spPr>
        <p:txBody>
          <a:bodyPr/>
          <a:lstStyle/>
          <a:p>
            <a:r>
              <a:rPr lang="ar-SA" u="sng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قدرات وإمكانيات الشبكات اللاسلكية :-</a:t>
            </a:r>
            <a:br>
              <a:rPr lang="ar-SA" u="sng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r>
              <a:rPr lang="ar-SA" u="sng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/>
            </a:r>
            <a:br>
              <a:rPr lang="ar-SA" u="sng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</a:br>
            <a:endParaRPr lang="ar-SA" u="sng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47664" y="3068960"/>
            <a:ext cx="6660232" cy="2664296"/>
          </a:xfrm>
        </p:spPr>
        <p:txBody>
          <a:bodyPr/>
          <a:lstStyle/>
          <a:p>
            <a:pPr lvl="2" algn="ctr" rtl="1">
              <a:buNone/>
            </a:pPr>
            <a:r>
              <a:rPr lang="ar-SA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أصبحت الشبكات اللاسلكية محل اهتمام الكثير ممن يعملون في هذا المجال وذلك لأن المكونات اللاسلكية يمكنها القيام </a:t>
            </a:r>
            <a:r>
              <a:rPr lang="ar-SA" dirty="0" err="1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بالتالي ..</a:t>
            </a:r>
            <a:endParaRPr lang="ar-SA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 algn="ctr" rtl="1">
              <a:buNone/>
            </a:pPr>
            <a:endParaRPr lang="ar-SA" dirty="0" smtClean="0">
              <a:solidFill>
                <a:schemeClr val="accent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91264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u="sng" dirty="0" smtClean="0">
                <a:solidFill>
                  <a:schemeClr val="accent3"/>
                </a:solidFill>
              </a:rPr>
              <a:t>أنواع الشبكات اللاسلكية </a:t>
            </a:r>
            <a:endParaRPr lang="ar-SA" u="sng" dirty="0">
              <a:solidFill>
                <a:schemeClr val="accent3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252736"/>
          </a:xfrm>
        </p:spPr>
        <p:txBody>
          <a:bodyPr/>
          <a:lstStyle/>
          <a:p>
            <a:pPr algn="ctr">
              <a:buNone/>
            </a:pPr>
            <a:r>
              <a:rPr lang="ar-SA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يمكن تقسيم الشبكات اللاسلكية لثلاثة أنواع أساسية وذلك بناء على الهيكل البنائي الخاص </a:t>
            </a:r>
            <a:r>
              <a:rPr lang="ar-SA" dirty="0" err="1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بها</a:t>
            </a:r>
            <a:endParaRPr lang="ar-SA" dirty="0">
              <a:solidFill>
                <a:schemeClr val="accent3"/>
              </a:solidFill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1331640" y="2780928"/>
          <a:ext cx="590465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وهناك نوعان من الشبكات اللاسلكية المشهورة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 bwMode="auto">
          <a:xfrm>
            <a:off x="4788024" y="1916832"/>
            <a:ext cx="4104456" cy="417646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1- التوصيل المباشر من جهاز إلى آخر</a:t>
            </a:r>
          </a:p>
          <a:p>
            <a:pPr algn="ctr"/>
            <a:r>
              <a:rPr lang="ar-S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عن طريق كارت شبكة لا سلكي يتيح لكل جهاز كمبيوتر مشاركة الملفات مع باقي الأجهزة الموجودة على الشبكة الواحدة مع عدم إمكان الاتصال بشبكة سلكية  </a:t>
            </a:r>
          </a:p>
          <a:p>
            <a:pPr algn="ctr"/>
            <a:endParaRPr lang="ar-SA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مستطيل مستدير الزوايا 9"/>
          <p:cNvSpPr/>
          <p:nvPr/>
        </p:nvSpPr>
        <p:spPr bwMode="auto">
          <a:xfrm>
            <a:off x="179512" y="1916832"/>
            <a:ext cx="4104456" cy="417646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2- اتصال مجموعة من أجهزة الكمبيوتر باستخدام نقطة دخول شبكة أو ما يسمى </a:t>
            </a:r>
            <a:r>
              <a:rPr lang="ar-SA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بـ</a:t>
            </a:r>
            <a:r>
              <a:rPr lang="ar-S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ACCESS POINT</a:t>
            </a:r>
          </a:p>
          <a:p>
            <a:pPr algn="ctr"/>
            <a:r>
              <a:rPr lang="ar-S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تقوم بدور مركز اتصال بين الأجهزة الموجودة على الشبكة </a:t>
            </a:r>
            <a:r>
              <a:rPr lang="ar-SA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اللا</a:t>
            </a:r>
            <a:r>
              <a:rPr lang="ar-S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سلكية الواحدة مع تمكن تلك الأجهزة بالاتصال مع الشبكة السلكية في المكان نفسه و التي قد تزود مستخدمي الشبكة اللاسلكية بخدمات موجودة على خادم مثل مشاركة التطبيقات أو الاتصال </a:t>
            </a:r>
            <a:r>
              <a:rPr lang="ar-SA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بالانترنت .</a:t>
            </a:r>
            <a:endParaRPr lang="ar-S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ar-SA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1835696" y="980728"/>
            <a:ext cx="4968552" cy="1143000"/>
          </a:xfrm>
        </p:spPr>
        <p:txBody>
          <a:bodyPr/>
          <a:lstStyle/>
          <a:p>
            <a:r>
              <a:rPr lang="ar-SA" u="sng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مسافات التغطية</a:t>
            </a:r>
            <a:r>
              <a:rPr lang="ar-SA" u="sng" dirty="0" smtClean="0">
                <a:solidFill>
                  <a:schemeClr val="bg1"/>
                </a:solidFill>
              </a:rPr>
              <a:t/>
            </a:r>
            <a:br>
              <a:rPr lang="ar-SA" u="sng" dirty="0" smtClean="0">
                <a:solidFill>
                  <a:schemeClr val="bg1"/>
                </a:solidFill>
              </a:rPr>
            </a:br>
            <a:endParaRPr lang="ar-SA" u="sng" dirty="0">
              <a:solidFill>
                <a:schemeClr val="bg1"/>
              </a:solidFill>
            </a:endParaRPr>
          </a:p>
        </p:txBody>
      </p:sp>
      <p:pic>
        <p:nvPicPr>
          <p:cNvPr id="12" name="صورة 11" descr="computer-network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988840"/>
            <a:ext cx="5904656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543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Modèle par défaut</vt:lpstr>
      <vt:lpstr>Slide 1</vt:lpstr>
      <vt:lpstr>Slide 2</vt:lpstr>
      <vt:lpstr>الفرق بين الشبكة السلكية و اللاسلكية </vt:lpstr>
      <vt:lpstr>Slide 4</vt:lpstr>
      <vt:lpstr>قدرات وإمكانيات الشبكات اللاسلكية :-  </vt:lpstr>
      <vt:lpstr>Slide 6</vt:lpstr>
      <vt:lpstr>أنواع الشبكات اللاسلكية </vt:lpstr>
      <vt:lpstr>وهناك نوعان من الشبكات اللاسلكية المشهورة</vt:lpstr>
      <vt:lpstr>مسافات التغطية </vt:lpstr>
      <vt:lpstr>Slide 10</vt:lpstr>
      <vt:lpstr>مميزات الشبكة اللاسلكية</vt:lpstr>
      <vt:lpstr>مساوئ الشبكة اللاسلكية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Curves on Blackboard</dc:title>
  <dc:creator>www.powerpointstyles.com</dc:creator>
  <cp:lastModifiedBy>H</cp:lastModifiedBy>
  <cp:revision>41</cp:revision>
  <dcterms:created xsi:type="dcterms:W3CDTF">2009-03-23T15:23:24Z</dcterms:created>
  <dcterms:modified xsi:type="dcterms:W3CDTF">2012-11-24T07:01:23Z</dcterms:modified>
</cp:coreProperties>
</file>